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2AF49-D6D4-4BFE-AFF4-A7D5FC23A76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8BC92-2BAB-4B9F-AB40-6374F07D6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264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8BC92-2BAB-4B9F-AB40-6374F07D6F5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60529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45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93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018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30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30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25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555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962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337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148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3176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72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фон Рисунок 34">
            <a:extLst>
              <a:ext uri="{FF2B5EF4-FFF2-40B4-BE49-F238E27FC236}">
                <a16:creationId xmlns:a16="http://schemas.microsoft.com/office/drawing/2014/main" id="{676E1B20-2A7D-0FFF-7773-09E2A919E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"/>
            <a:ext cx="12288688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947962" y="3835497"/>
            <a:ext cx="4081754" cy="2747631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50960" y="615134"/>
            <a:ext cx="3508878" cy="2708890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тушь 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33" y="1122500"/>
            <a:ext cx="1918129" cy="1729648"/>
          </a:xfrm>
          <a:prstGeom prst="rect">
            <a:avLst/>
          </a:prstGeom>
        </p:spPr>
      </p:pic>
      <p:pic>
        <p:nvPicPr>
          <p:cNvPr id="11" name="мышь Рисунок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8309" y="1027041"/>
            <a:ext cx="1613826" cy="1896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душ Рисунок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62" y="1123102"/>
            <a:ext cx="1406210" cy="1567733"/>
          </a:xfrm>
          <a:prstGeom prst="rect">
            <a:avLst/>
          </a:prstGeom>
        </p:spPr>
      </p:pic>
      <p:grpSp>
        <p:nvGrpSpPr>
          <p:cNvPr id="18" name="мыши Группа 17"/>
          <p:cNvGrpSpPr/>
          <p:nvPr/>
        </p:nvGrpSpPr>
        <p:grpSpPr>
          <a:xfrm>
            <a:off x="1319823" y="4425935"/>
            <a:ext cx="3340626" cy="1726569"/>
            <a:chOff x="6051112" y="-43681"/>
            <a:chExt cx="3960604" cy="2094712"/>
          </a:xfrm>
        </p:grpSpPr>
        <p:pic>
          <p:nvPicPr>
            <p:cNvPr id="16" name="Рисунок 15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51112" y="-33651"/>
              <a:ext cx="2084682" cy="20846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Рисунок 16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27034" y="-43681"/>
              <a:ext cx="2084682" cy="208468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" name="души Группа 20"/>
          <p:cNvGrpSpPr/>
          <p:nvPr/>
        </p:nvGrpSpPr>
        <p:grpSpPr>
          <a:xfrm>
            <a:off x="1452753" y="4377759"/>
            <a:ext cx="2948026" cy="1633035"/>
            <a:chOff x="6024172" y="4942086"/>
            <a:chExt cx="2784094" cy="1491393"/>
          </a:xfrm>
        </p:grpSpPr>
        <p:pic>
          <p:nvPicPr>
            <p:cNvPr id="19" name="Рисунок 18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4172" y="4942087"/>
              <a:ext cx="1472871" cy="1491392"/>
            </a:xfrm>
            <a:prstGeom prst="rect">
              <a:avLst/>
            </a:prstGeom>
          </p:spPr>
        </p:pic>
        <p:pic>
          <p:nvPicPr>
            <p:cNvPr id="20" name="Рисунок 19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5395" y="4942086"/>
              <a:ext cx="1472871" cy="1491392"/>
            </a:xfrm>
            <a:prstGeom prst="rect">
              <a:avLst/>
            </a:prstGeom>
          </p:spPr>
        </p:pic>
      </p:grpSp>
      <p:pic>
        <p:nvPicPr>
          <p:cNvPr id="25" name="малыш Рисунок 24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521" r="967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51" b="7751"/>
          <a:stretch/>
        </p:blipFill>
        <p:spPr bwMode="auto">
          <a:xfrm>
            <a:off x="1882088" y="1110884"/>
            <a:ext cx="1933346" cy="1582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8" name="малыши Группа 27"/>
          <p:cNvGrpSpPr/>
          <p:nvPr/>
        </p:nvGrpSpPr>
        <p:grpSpPr>
          <a:xfrm>
            <a:off x="1319309" y="4463521"/>
            <a:ext cx="3324614" cy="1659664"/>
            <a:chOff x="9449303" y="-167917"/>
            <a:chExt cx="3043298" cy="1422067"/>
          </a:xfrm>
        </p:grpSpPr>
        <p:pic>
          <p:nvPicPr>
            <p:cNvPr id="10" name="Рисунок 9"/>
            <p:cNvPicPr/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51" b="7751"/>
            <a:stretch/>
          </p:blipFill>
          <p:spPr bwMode="auto">
            <a:xfrm>
              <a:off x="9449303" y="-76751"/>
              <a:ext cx="1575066" cy="133090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Рисунок 25"/>
            <p:cNvPicPr/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51" b="7751"/>
            <a:stretch/>
          </p:blipFill>
          <p:spPr bwMode="auto">
            <a:xfrm>
              <a:off x="10917535" y="-167917"/>
              <a:ext cx="1575066" cy="133090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" name="карандаши Группа 30"/>
          <p:cNvGrpSpPr/>
          <p:nvPr/>
        </p:nvGrpSpPr>
        <p:grpSpPr>
          <a:xfrm>
            <a:off x="1187628" y="4361712"/>
            <a:ext cx="3436770" cy="1809670"/>
            <a:chOff x="9367313" y="2494772"/>
            <a:chExt cx="2797511" cy="1321803"/>
          </a:xfrm>
        </p:grpSpPr>
        <p:pic>
          <p:nvPicPr>
            <p:cNvPr id="8" name="Рисунок 7"/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7143" y="2494772"/>
              <a:ext cx="1417681" cy="1251942"/>
            </a:xfrm>
            <a:prstGeom prst="rect">
              <a:avLst/>
            </a:prstGeom>
          </p:spPr>
        </p:pic>
        <p:pic>
          <p:nvPicPr>
            <p:cNvPr id="30" name="Рисунок 29"/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7313" y="2494772"/>
              <a:ext cx="1470538" cy="1321803"/>
            </a:xfrm>
            <a:prstGeom prst="rect">
              <a:avLst/>
            </a:prstGeom>
          </p:spPr>
        </p:pic>
      </p:grpSp>
      <p:pic>
        <p:nvPicPr>
          <p:cNvPr id="29" name="карандаш  Рисунок 28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641">
            <a:off x="1703625" y="864373"/>
            <a:ext cx="2134535" cy="2055315"/>
          </a:xfrm>
          <a:prstGeom prst="rect">
            <a:avLst/>
          </a:prstGeom>
        </p:spPr>
      </p:pic>
      <p:pic>
        <p:nvPicPr>
          <p:cNvPr id="36" name="медаль кубок Рисунок 35">
            <a:extLst>
              <a:ext uri="{FF2B5EF4-FFF2-40B4-BE49-F238E27FC236}">
                <a16:creationId xmlns:a16="http://schemas.microsoft.com/office/drawing/2014/main" id="{220B5965-CA01-C7CE-D1F5-7E58F1D95AA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47" r="12218"/>
          <a:stretch/>
        </p:blipFill>
        <p:spPr>
          <a:xfrm>
            <a:off x="5567705" y="2309206"/>
            <a:ext cx="2304256" cy="2972444"/>
          </a:xfrm>
          <a:prstGeom prst="rect">
            <a:avLst/>
          </a:prstGeom>
        </p:spPr>
      </p:pic>
      <p:grpSp>
        <p:nvGrpSpPr>
          <p:cNvPr id="3" name="туши Группа 2"/>
          <p:cNvGrpSpPr/>
          <p:nvPr/>
        </p:nvGrpSpPr>
        <p:grpSpPr>
          <a:xfrm>
            <a:off x="1067290" y="4467907"/>
            <a:ext cx="3630945" cy="1650891"/>
            <a:chOff x="3335568" y="3827049"/>
            <a:chExt cx="3236439" cy="1464472"/>
          </a:xfrm>
        </p:grpSpPr>
        <p:pic>
          <p:nvPicPr>
            <p:cNvPr id="12" name="Рисунок 11"/>
            <p:cNvPicPr/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568" y="3854031"/>
              <a:ext cx="1580007" cy="1437490"/>
            </a:xfrm>
            <a:prstGeom prst="rect">
              <a:avLst/>
            </a:prstGeom>
          </p:spPr>
        </p:pic>
        <p:pic>
          <p:nvPicPr>
            <p:cNvPr id="34" name="Рисунок 33"/>
            <p:cNvPicPr/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264" y="3827049"/>
              <a:ext cx="1412743" cy="1412743"/>
            </a:xfrm>
            <a:prstGeom prst="rect">
              <a:avLst/>
            </a:prstGeom>
          </p:spPr>
        </p:pic>
      </p:grpSp>
      <p:pic>
        <p:nvPicPr>
          <p:cNvPr id="2" name="подарок Рисунок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80" y="5710284"/>
            <a:ext cx="1079311" cy="109271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238" y="890970"/>
            <a:ext cx="2222768" cy="2222768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1114603" y="4473494"/>
            <a:ext cx="3696553" cy="1765635"/>
            <a:chOff x="1123967" y="4330102"/>
            <a:chExt cx="3696553" cy="1765635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3967" y="4330102"/>
              <a:ext cx="1755116" cy="1755116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5404" y="4340621"/>
              <a:ext cx="1755116" cy="1755116"/>
            </a:xfrm>
            <a:prstGeom prst="rect">
              <a:avLst/>
            </a:prstGeom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665" y="1051720"/>
            <a:ext cx="1883036" cy="1883036"/>
          </a:xfrm>
          <a:prstGeom prst="rect">
            <a:avLst/>
          </a:prstGeom>
        </p:spPr>
      </p:pic>
      <p:grpSp>
        <p:nvGrpSpPr>
          <p:cNvPr id="44" name="Группа 43"/>
          <p:cNvGrpSpPr/>
          <p:nvPr/>
        </p:nvGrpSpPr>
        <p:grpSpPr>
          <a:xfrm>
            <a:off x="1210495" y="4343225"/>
            <a:ext cx="3812004" cy="1854425"/>
            <a:chOff x="1095226" y="4455497"/>
            <a:chExt cx="3812004" cy="1854425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5226" y="4455497"/>
              <a:ext cx="1844824" cy="1844824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2406" y="4465098"/>
              <a:ext cx="1844824" cy="1844824"/>
            </a:xfrm>
            <a:prstGeom prst="rect">
              <a:avLst/>
            </a:prstGeom>
          </p:spPr>
        </p:pic>
      </p:grpSp>
      <p:pic>
        <p:nvPicPr>
          <p:cNvPr id="14" name="Рисунок 13" descr="Изображение выглядит как музыка, музыкальный инструмент, струнный инструмент, Струнные щипковые музыкальн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9A88B2CD-DE2A-FF88-3C1D-6AE3538B16F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91" y="767368"/>
            <a:ext cx="2266347" cy="2266347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D333A273-2191-C020-5EC5-AE0AE18C6C6A}"/>
              </a:ext>
            </a:extLst>
          </p:cNvPr>
          <p:cNvGrpSpPr/>
          <p:nvPr/>
        </p:nvGrpSpPr>
        <p:grpSpPr>
          <a:xfrm>
            <a:off x="1210495" y="4055360"/>
            <a:ext cx="3980814" cy="2277831"/>
            <a:chOff x="930741" y="4016900"/>
            <a:chExt cx="3980814" cy="2277831"/>
          </a:xfrm>
        </p:grpSpPr>
        <p:pic>
          <p:nvPicPr>
            <p:cNvPr id="15" name="Рисунок 14" descr="Изображение выглядит как музыка, музыкальный инструмент, струнный инструмент, Струнные щипковые музыкальные инструменты&#10;&#10;Автоматически созданное описание">
              <a:extLst>
                <a:ext uri="{FF2B5EF4-FFF2-40B4-BE49-F238E27FC236}">
                  <a16:creationId xmlns:a16="http://schemas.microsoft.com/office/drawing/2014/main" id="{0C2988CC-A095-9C52-74F3-F1A47E804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741" y="4016900"/>
              <a:ext cx="2266347" cy="226634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музыка, музыкальный инструмент, струнный инструмент, Струнные щипковые музыкальные инструменты&#10;&#10;Автоматически созданное описание">
              <a:extLst>
                <a:ext uri="{FF2B5EF4-FFF2-40B4-BE49-F238E27FC236}">
                  <a16:creationId xmlns:a16="http://schemas.microsoft.com/office/drawing/2014/main" id="{04A179B5-F205-7165-D42D-8F9D35155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5208" y="4028384"/>
              <a:ext cx="2266347" cy="2266347"/>
            </a:xfrm>
            <a:prstGeom prst="rect">
              <a:avLst/>
            </a:prstGeom>
          </p:spPr>
        </p:pic>
      </p:grpSp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473595" y="2201812"/>
            <a:ext cx="325755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4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20</cp:revision>
  <dcterms:created xsi:type="dcterms:W3CDTF">2022-04-03T11:29:35Z</dcterms:created>
  <dcterms:modified xsi:type="dcterms:W3CDTF">2024-11-22T10:26:37Z</dcterms:modified>
</cp:coreProperties>
</file>