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веселок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3" y="7098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сонечок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планет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зубів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2815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мам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52" y="70214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дерев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пірамідок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54941" y="68949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собак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42481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3B4C07-1F08-41C0-931A-3CDA7C079ABA}"/>
</file>

<file path=customXml/itemProps2.xml><?xml version="1.0" encoding="utf-8"?>
<ds:datastoreItem xmlns:ds="http://schemas.openxmlformats.org/officeDocument/2006/customXml" ds:itemID="{B80B1076-758C-4E3C-99D3-D033A48FCA41}"/>
</file>

<file path=customXml/itemProps3.xml><?xml version="1.0" encoding="utf-8"?>
<ds:datastoreItem xmlns:ds="http://schemas.openxmlformats.org/officeDocument/2006/customXml" ds:itemID="{FD544B6A-0C4D-4F79-B002-0781BE3D2E1E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2025-02-17T09:59:58Z</dcterms:created>
  <dcterms:modified xsi:type="dcterms:W3CDTF">2025-02-26T09:17:46Z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