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12" y="-159038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453526" y="1537119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3" y="1619160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35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10266571" y="40341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ракеті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2" y="169624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46033" y="402074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219611" y="4048120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880920" y="403934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40377" y="4024599"/>
            <a:ext cx="18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різнокольорові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80119" y="403140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Навколо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20698" y="40240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42018" y="402861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221039" y="4020745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9715" y="40337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Діти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5974912" y="402337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вивчають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829664" y="402367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359957" y="40341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           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7" y="1618708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8732" y="40181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417591" y="401278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скафандрі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53216" y="403015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710431" y="403140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1704374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24" y="2139990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2" y="1702810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68935" y="40378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489386" y="402459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біля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813836" y="4039909"/>
            <a:ext cx="8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09824" y="402602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ремонтує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53989" y="40221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788" y="824745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D00CE0-D3D4-461C-B34F-31152429882D}"/>
</file>

<file path=customXml/itemProps2.xml><?xml version="1.0" encoding="utf-8"?>
<ds:datastoreItem xmlns:ds="http://schemas.openxmlformats.org/officeDocument/2006/customXml" ds:itemID="{EC128791-BB8D-4E76-85DD-4C9AE5FBCFB5}"/>
</file>

<file path=customXml/itemProps3.xml><?xml version="1.0" encoding="utf-8"?>
<ds:datastoreItem xmlns:ds="http://schemas.openxmlformats.org/officeDocument/2006/customXml" ds:itemID="{D006E719-9129-4C18-A1BF-D3C36F5CDC46}"/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</Words>
  <Application>Microsoft Office PowerPoint</Application>
  <PresentationFormat>Широкий екран</PresentationFormat>
  <Paragraphs>27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38</cp:revision>
  <dcterms:created xsi:type="dcterms:W3CDTF">2024-04-13T20:46:49Z</dcterms:created>
  <dcterms:modified xsi:type="dcterms:W3CDTF">2024-12-09T16:34:42Z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