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972300" y="463525"/>
            <a:ext cx="3206478" cy="2804797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мультфильм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A19A4BE-37CD-8801-3011-E7E8FF622B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7" b="50000"/>
          <a:stretch/>
        </p:blipFill>
        <p:spPr>
          <a:xfrm>
            <a:off x="244889" y="320064"/>
            <a:ext cx="187149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 выглядит как искусство, неб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C676B1-B17C-E958-DE68-EED68629B8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" r="29968" b="49999"/>
          <a:stretch/>
        </p:blipFill>
        <p:spPr>
          <a:xfrm>
            <a:off x="2116387" y="320064"/>
            <a:ext cx="218712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2864E0-88E2-5271-251F-CABF531AF9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b="50000"/>
          <a:stretch/>
        </p:blipFill>
        <p:spPr>
          <a:xfrm>
            <a:off x="4344430" y="313526"/>
            <a:ext cx="1728146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трава,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3489B9-7345-D163-679B-E5B0B2AA30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t="50000"/>
          <a:stretch/>
        </p:blipFill>
        <p:spPr>
          <a:xfrm>
            <a:off x="4344430" y="2294245"/>
            <a:ext cx="1728146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Изображение выглядит как снимок экрана, Анимация, Мультфильм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6FC272D9-98EF-9613-01FF-32366CD5BB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557"/>
          <a:stretch/>
        </p:blipFill>
        <p:spPr>
          <a:xfrm>
            <a:off x="244889" y="2313309"/>
            <a:ext cx="1880173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детская площадк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C7B4BB4-40C4-55CA-A27D-8D2E9F88F9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50000" r="29820"/>
          <a:stretch/>
        </p:blipFill>
        <p:spPr>
          <a:xfrm>
            <a:off x="2125062" y="2313695"/>
            <a:ext cx="218712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Изображение выглядит как снимок экрана, мультфильм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CB57649-556B-4D06-4DE2-6A38AC0B86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7" b="50000"/>
          <a:stretch/>
        </p:blipFill>
        <p:spPr>
          <a:xfrm>
            <a:off x="5490195" y="5367649"/>
            <a:ext cx="1211610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искусство, неб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9CF728-0C1D-DB77-DC6C-2A20B40412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" r="29968" b="49999"/>
          <a:stretch/>
        </p:blipFill>
        <p:spPr>
          <a:xfrm rot="2860487">
            <a:off x="3405077" y="4962139"/>
            <a:ext cx="1415949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42B6DD1-8B24-1F79-EEBD-BB01ABE48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b="50000"/>
          <a:stretch/>
        </p:blipFill>
        <p:spPr>
          <a:xfrm>
            <a:off x="7747749" y="3584124"/>
            <a:ext cx="1118804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Изображение выглядит как трава,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4C2093-A76A-C2A7-B8AD-F6C1DE2A1F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t="50000"/>
          <a:stretch/>
        </p:blipFill>
        <p:spPr>
          <a:xfrm>
            <a:off x="7538060" y="5209684"/>
            <a:ext cx="1118804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Изображение выглядит как снимок экрана, Анимация, Мультфильм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E1B54C8E-4CFF-93ED-81A2-354F8E3EB1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557"/>
          <a:stretch/>
        </p:blipFill>
        <p:spPr>
          <a:xfrm rot="19968616">
            <a:off x="6310405" y="4092095"/>
            <a:ext cx="1217226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Изображение выглядит как детская площадк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D9DFA4-8023-36C5-2156-3F1457C54E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50000" r="29820"/>
          <a:stretch/>
        </p:blipFill>
        <p:spPr>
          <a:xfrm>
            <a:off x="1579447" y="4982392"/>
            <a:ext cx="1415949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B424D52-36EC-9E0D-CB1A-3F18E0542382}"/>
              </a:ext>
            </a:extLst>
          </p:cNvPr>
          <p:cNvGrpSpPr/>
          <p:nvPr/>
        </p:nvGrpSpPr>
        <p:grpSpPr>
          <a:xfrm>
            <a:off x="7492249" y="460789"/>
            <a:ext cx="2266966" cy="2757669"/>
            <a:chOff x="10813627" y="2313309"/>
            <a:chExt cx="2266966" cy="275766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E906F2-3458-926C-3C50-0B19FE1A1825}"/>
                </a:ext>
              </a:extLst>
            </p:cNvPr>
            <p:cNvSpPr txBox="1"/>
            <p:nvPr/>
          </p:nvSpPr>
          <p:spPr>
            <a:xfrm>
              <a:off x="10813627" y="2313309"/>
              <a:ext cx="226696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Чу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на </a:t>
              </a:r>
            </a:p>
            <a:p>
              <a:pPr algn="ctr"/>
              <a:r>
                <a:rPr lang="ru-RU" sz="3200" b="1" dirty="0" err="1"/>
                <a:t>кулі</a:t>
              </a:r>
              <a:r>
                <a:rPr lang="ru-RU" sz="3200" b="1" dirty="0"/>
                <a:t> полечу</a:t>
              </a:r>
              <a:endParaRPr lang="ru-UA" sz="3200" b="1" dirty="0"/>
            </a:p>
          </p:txBody>
        </p:sp>
        <p:pic>
          <p:nvPicPr>
            <p:cNvPr id="52" name="Рисунок 51" descr="Изображение выглядит как Воздушный шар, шар, транспорт, сам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692DA8DC-3D3E-B9D5-022D-FB566C411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2379" y="3381516"/>
              <a:ext cx="1689462" cy="1689462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94" y="814486"/>
            <a:ext cx="5342785" cy="543819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9B3FC77-26F5-22C2-B624-929D957ED662}"/>
              </a:ext>
            </a:extLst>
          </p:cNvPr>
          <p:cNvGrpSpPr/>
          <p:nvPr/>
        </p:nvGrpSpPr>
        <p:grpSpPr>
          <a:xfrm>
            <a:off x="6935362" y="526940"/>
            <a:ext cx="3412744" cy="2805298"/>
            <a:chOff x="6935362" y="526940"/>
            <a:chExt cx="3412744" cy="28052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93E3CC-535D-B947-7D59-40C2E1A5D022}"/>
                </a:ext>
              </a:extLst>
            </p:cNvPr>
            <p:cNvSpPr txBox="1"/>
            <p:nvPr/>
          </p:nvSpPr>
          <p:spPr>
            <a:xfrm>
              <a:off x="7113040" y="526940"/>
              <a:ext cx="29514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err="1"/>
                <a:t>Ча</a:t>
              </a:r>
              <a:r>
                <a:rPr lang="ru-RU" sz="2800" b="1" dirty="0"/>
                <a:t> </a:t>
              </a:r>
              <a:r>
                <a:rPr lang="ru-RU" sz="2800" b="1" dirty="0" err="1"/>
                <a:t>Ча</a:t>
              </a:r>
              <a:r>
                <a:rPr lang="ru-RU" sz="2800" b="1" dirty="0"/>
                <a:t> </a:t>
              </a:r>
              <a:r>
                <a:rPr lang="ru-RU" sz="2800" b="1" dirty="0" err="1"/>
                <a:t>Ча</a:t>
              </a:r>
              <a:r>
                <a:rPr lang="ru-RU" sz="2800" b="1" dirty="0"/>
                <a:t> – </a:t>
              </a:r>
              <a:r>
                <a:rPr lang="ru-RU" sz="2800" b="1" dirty="0" err="1"/>
                <a:t>хлопці</a:t>
              </a:r>
              <a:r>
                <a:rPr lang="ru-RU" sz="2800" b="1" dirty="0"/>
                <a:t> </a:t>
              </a:r>
            </a:p>
            <a:p>
              <a:pPr algn="ctr"/>
              <a:r>
                <a:rPr lang="ru-RU" sz="2800" b="1" dirty="0" err="1"/>
                <a:t>грають</a:t>
              </a:r>
              <a:r>
                <a:rPr lang="ru-RU" sz="2800" b="1" dirty="0"/>
                <a:t> в </a:t>
              </a:r>
              <a:r>
                <a:rPr lang="ru-RU" sz="2800" b="1" dirty="0" err="1"/>
                <a:t>м'яча</a:t>
              </a:r>
              <a:endParaRPr lang="ru-UA" sz="2800" b="1" dirty="0"/>
            </a:p>
          </p:txBody>
        </p:sp>
        <p:pic>
          <p:nvPicPr>
            <p:cNvPr id="7" name="Рисунок 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DD1AE9-B291-E834-0D14-A39E718EB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107" y="1526239"/>
              <a:ext cx="1805999" cy="1805999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FE32A357-E02F-8DA8-2304-9C39C8429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5362" y="1503599"/>
              <a:ext cx="1805999" cy="180599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круг, Красочность, сфера, Детское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92B69D-A61B-6774-9BA8-38C698E01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723" y="2557343"/>
              <a:ext cx="636271" cy="636271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3C6C684-4E05-5BB0-AC5B-986435A17A0C}"/>
              </a:ext>
            </a:extLst>
          </p:cNvPr>
          <p:cNvGrpSpPr/>
          <p:nvPr/>
        </p:nvGrpSpPr>
        <p:grpSpPr>
          <a:xfrm>
            <a:off x="7344632" y="440885"/>
            <a:ext cx="2533259" cy="2650008"/>
            <a:chOff x="-5251613" y="-2743111"/>
            <a:chExt cx="2533259" cy="265000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85558C-34A9-BCC1-4AFE-1EF6BAB0ECE9}"/>
                </a:ext>
              </a:extLst>
            </p:cNvPr>
            <p:cNvSpPr txBox="1"/>
            <p:nvPr/>
          </p:nvSpPr>
          <p:spPr>
            <a:xfrm>
              <a:off x="-5251613" y="-2743111"/>
              <a:ext cx="253325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err="1"/>
                <a:t>Ча</a:t>
              </a:r>
              <a:r>
                <a:rPr lang="ru-RU" sz="3200" b="1" dirty="0"/>
                <a:t> </a:t>
              </a:r>
              <a:r>
                <a:rPr lang="ru-RU" sz="3200" b="1" dirty="0" err="1"/>
                <a:t>Ча</a:t>
              </a:r>
              <a:r>
                <a:rPr lang="ru-RU" sz="3200" b="1" dirty="0"/>
                <a:t> </a:t>
              </a:r>
              <a:r>
                <a:rPr lang="ru-RU" sz="3200" b="1" dirty="0" err="1"/>
                <a:t>Ча</a:t>
              </a:r>
              <a:r>
                <a:rPr lang="ru-RU" sz="3200" b="1" dirty="0"/>
                <a:t> – </a:t>
              </a:r>
            </a:p>
            <a:p>
              <a:pPr algn="ctr"/>
              <a:r>
                <a:rPr lang="ru-RU" sz="3200" b="1" dirty="0"/>
                <a:t>дайте калача</a:t>
              </a:r>
              <a:endParaRPr lang="ru-UA" sz="3200" b="1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BBE291C-6DD0-9C71-820A-5869A8EDA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15032" y="-1532984"/>
              <a:ext cx="1439881" cy="143988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AFFD135-A76A-7651-A57A-60CE10A4F09F}"/>
              </a:ext>
            </a:extLst>
          </p:cNvPr>
          <p:cNvGrpSpPr/>
          <p:nvPr/>
        </p:nvGrpSpPr>
        <p:grpSpPr>
          <a:xfrm>
            <a:off x="7607993" y="451079"/>
            <a:ext cx="2045753" cy="2782914"/>
            <a:chOff x="12955670" y="4415506"/>
            <a:chExt cx="2045753" cy="278291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A5B62A-BDA1-77CF-55B4-2CFC292D2158}"/>
                </a:ext>
              </a:extLst>
            </p:cNvPr>
            <p:cNvSpPr txBox="1"/>
            <p:nvPr/>
          </p:nvSpPr>
          <p:spPr>
            <a:xfrm>
              <a:off x="12955670" y="4415506"/>
              <a:ext cx="204575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/>
                <a:t>Чу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</a:t>
              </a:r>
              <a:r>
                <a:rPr lang="ru-RU" sz="3200" b="1" dirty="0" err="1"/>
                <a:t>Чу</a:t>
              </a:r>
              <a:r>
                <a:rPr lang="ru-RU" sz="3200" b="1" dirty="0"/>
                <a:t> – </a:t>
              </a:r>
            </a:p>
            <a:p>
              <a:pPr algn="ctr"/>
              <a:r>
                <a:rPr lang="ru-RU" sz="3200" b="1" dirty="0"/>
                <a:t>мяча кочу</a:t>
              </a:r>
              <a:endParaRPr lang="ru-UA" sz="3200" b="1" dirty="0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099DD84-59B0-CEF0-1D27-ACB037353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6379" y="5357052"/>
              <a:ext cx="1841368" cy="184136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C2B2549-138C-B455-921C-862DC2C6E3D9}"/>
              </a:ext>
            </a:extLst>
          </p:cNvPr>
          <p:cNvGrpSpPr/>
          <p:nvPr/>
        </p:nvGrpSpPr>
        <p:grpSpPr>
          <a:xfrm>
            <a:off x="7520712" y="455978"/>
            <a:ext cx="2131765" cy="2972985"/>
            <a:chOff x="10756088" y="-3220164"/>
            <a:chExt cx="2131765" cy="297298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BA55CD-4150-74DA-752E-B3657334DC05}"/>
                </a:ext>
              </a:extLst>
            </p:cNvPr>
            <p:cNvSpPr txBox="1"/>
            <p:nvPr/>
          </p:nvSpPr>
          <p:spPr>
            <a:xfrm>
              <a:off x="10861336" y="-3220164"/>
              <a:ext cx="202651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0" i="0" dirty="0" err="1">
                  <a:solidFill>
                    <a:srgbClr val="000000"/>
                  </a:solidFill>
                  <a:effectLst/>
                  <a:cs typeface="Calibri" panose="020F0502020204030204" pitchFamily="34" charset="0"/>
                </a:rPr>
                <a:t>Еч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Еч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Еч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</a:p>
            <a:p>
              <a:pPr algn="ctr"/>
              <a:r>
                <a:rPr lang="ru-RU" sz="32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новий</a:t>
              </a:r>
              <a:r>
                <a:rPr lang="ru-RU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меч</a:t>
              </a:r>
              <a:endParaRPr lang="ru-UA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Рисунок 33" descr="Изображение выглядит как оружие, меч, Холодное оружие, символ&#10;&#10;Автоматически созданное описание">
              <a:extLst>
                <a:ext uri="{FF2B5EF4-FFF2-40B4-BE49-F238E27FC236}">
                  <a16:creationId xmlns:a16="http://schemas.microsoft.com/office/drawing/2014/main" id="{9B2160E2-CE8D-BEAE-9A2E-9638F2AA5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30662">
              <a:off x="10756088" y="-2318679"/>
              <a:ext cx="2071500" cy="20715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1A5B041-AB91-91E0-2DC4-C20CB413A121}"/>
              </a:ext>
            </a:extLst>
          </p:cNvPr>
          <p:cNvGrpSpPr/>
          <p:nvPr/>
        </p:nvGrpSpPr>
        <p:grpSpPr>
          <a:xfrm>
            <a:off x="7505207" y="472516"/>
            <a:ext cx="2182008" cy="2749275"/>
            <a:chOff x="15279758" y="1352401"/>
            <a:chExt cx="2182008" cy="274927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246197C-6829-FFE7-B13C-930491F3AB6E}"/>
                </a:ext>
              </a:extLst>
            </p:cNvPr>
            <p:cNvSpPr txBox="1"/>
            <p:nvPr/>
          </p:nvSpPr>
          <p:spPr>
            <a:xfrm>
              <a:off x="15279758" y="1352401"/>
              <a:ext cx="218200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err="1"/>
                <a:t>Іч</a:t>
              </a:r>
              <a:r>
                <a:rPr lang="ru-RU" sz="3200" b="1" dirty="0"/>
                <a:t> </a:t>
              </a:r>
              <a:r>
                <a:rPr lang="uk-UA" sz="3200" b="1" dirty="0"/>
                <a:t>І</a:t>
              </a:r>
              <a:r>
                <a:rPr lang="ru-RU" sz="3200" b="1" dirty="0"/>
                <a:t>ч </a:t>
              </a:r>
              <a:r>
                <a:rPr lang="ru-RU" sz="3200" b="1" dirty="0" err="1"/>
                <a:t>Іч</a:t>
              </a:r>
              <a:r>
                <a:rPr lang="ru-RU" sz="3200" b="1" dirty="0"/>
                <a:t> – </a:t>
              </a:r>
            </a:p>
            <a:p>
              <a:pPr algn="ctr"/>
              <a:r>
                <a:rPr lang="ru-RU" sz="3200" b="1" dirty="0"/>
                <a:t>настала </a:t>
              </a:r>
              <a:r>
                <a:rPr lang="ru-RU" sz="3200" b="1" dirty="0" err="1"/>
                <a:t>ніч</a:t>
              </a:r>
              <a:endParaRPr lang="ru-UA" sz="3200" b="1" dirty="0"/>
            </a:p>
          </p:txBody>
        </p:sp>
        <p:pic>
          <p:nvPicPr>
            <p:cNvPr id="38" name="Рисунок 37" descr="Изображение выглядит как в помещении, мебель, подушка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FD0F0635-C80B-8C10-13DE-52327E767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0288" y="2395622"/>
              <a:ext cx="1706054" cy="1706054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64258" y="3584124"/>
            <a:ext cx="24479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40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2024-11-14T09:06:37Z</dcterms:modified>
</cp:coreProperties>
</file>