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2"/>
  </p:normalViewPr>
  <p:slideViewPr>
    <p:cSldViewPr snapToGrid="0" showGuides="1">
      <p:cViewPr varScale="1">
        <p:scale>
          <a:sx n="102" d="100"/>
          <a:sy n="102" d="100"/>
        </p:scale>
        <p:origin x="83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Рисунок 51" descr="Изображение выглядит как небо, облако, на открытом воздухе, Кучевые облака&#10;&#10;Автоматически созданное описание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15911" cy="7266934"/>
          </a:xfrm>
          <a:prstGeom prst="rect">
            <a:avLst/>
          </a:prstGeom>
        </p:spPr>
      </p:pic>
      <p:sp>
        <p:nvSpPr>
          <p:cNvPr id="6" name="Прямоугольник: скругленные углы 2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87454" y="1246490"/>
            <a:ext cx="9558458" cy="1881451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01" t="40914" r="20803" b="30752"/>
          <a:stretch>
            <a:fillRect/>
          </a:stretch>
        </p:blipFill>
        <p:spPr bwMode="auto">
          <a:xfrm rot="19310592">
            <a:off x="609301" y="1827478"/>
            <a:ext cx="1233997" cy="134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01" t="40914" r="20803" b="30752"/>
          <a:stretch>
            <a:fillRect/>
          </a:stretch>
        </p:blipFill>
        <p:spPr bwMode="auto">
          <a:xfrm rot="19310592">
            <a:off x="3349007" y="1842571"/>
            <a:ext cx="1233997" cy="134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01" t="40914" r="20803" b="30752"/>
          <a:stretch>
            <a:fillRect/>
          </a:stretch>
        </p:blipFill>
        <p:spPr bwMode="auto">
          <a:xfrm rot="19310592">
            <a:off x="5993510" y="1839115"/>
            <a:ext cx="1233997" cy="134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01" t="40914" r="20803" b="30752"/>
          <a:stretch>
            <a:fillRect/>
          </a:stretch>
        </p:blipFill>
        <p:spPr bwMode="auto">
          <a:xfrm rot="19310592">
            <a:off x="8543495" y="1847520"/>
            <a:ext cx="1233997" cy="134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54" t="4096" r="42208" b="66265"/>
          <a:stretch>
            <a:fillRect/>
          </a:stretch>
        </p:blipFill>
        <p:spPr bwMode="auto">
          <a:xfrm>
            <a:off x="2007696" y="1829597"/>
            <a:ext cx="887769" cy="139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54" t="4096" r="42208" b="66265"/>
          <a:stretch>
            <a:fillRect/>
          </a:stretch>
        </p:blipFill>
        <p:spPr bwMode="auto">
          <a:xfrm>
            <a:off x="4655011" y="1846696"/>
            <a:ext cx="887769" cy="139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54" t="4096" r="42208" b="66265"/>
          <a:stretch>
            <a:fillRect/>
          </a:stretch>
        </p:blipFill>
        <p:spPr bwMode="auto">
          <a:xfrm>
            <a:off x="7345887" y="1836609"/>
            <a:ext cx="887769" cy="139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: скругленные углы 3"/>
          <p:cNvSpPr/>
          <p:nvPr/>
        </p:nvSpPr>
        <p:spPr>
          <a:xfrm>
            <a:off x="620615" y="1343209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</a:t>
            </a:r>
          </a:p>
        </p:txBody>
      </p:sp>
      <p:sp>
        <p:nvSpPr>
          <p:cNvPr id="22" name="Прямоугольник: скругленные углы 18"/>
          <p:cNvSpPr/>
          <p:nvPr/>
        </p:nvSpPr>
        <p:spPr>
          <a:xfrm>
            <a:off x="1971595" y="1334031"/>
            <a:ext cx="1031307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КЛУ</a:t>
            </a:r>
          </a:p>
        </p:txBody>
      </p:sp>
      <p:sp>
        <p:nvSpPr>
          <p:cNvPr id="29" name="Прямоугольник: скругленные углы 2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6256" y="3301847"/>
            <a:ext cx="9558458" cy="1923647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" name="Picture 2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9" t="39701" r="80136" b="32338"/>
          <a:stretch>
            <a:fillRect/>
          </a:stretch>
        </p:blipFill>
        <p:spPr bwMode="auto">
          <a:xfrm>
            <a:off x="1868765" y="3936933"/>
            <a:ext cx="994299" cy="133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92" t="39483" r="42531" b="31437"/>
          <a:stretch>
            <a:fillRect/>
          </a:stretch>
        </p:blipFill>
        <p:spPr bwMode="auto">
          <a:xfrm>
            <a:off x="655488" y="3908238"/>
            <a:ext cx="839386" cy="13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9" t="39701" r="80136" b="32338"/>
          <a:stretch>
            <a:fillRect/>
          </a:stretch>
        </p:blipFill>
        <p:spPr bwMode="auto">
          <a:xfrm>
            <a:off x="4455851" y="3927673"/>
            <a:ext cx="994299" cy="133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9" t="39701" r="80136" b="32338"/>
          <a:stretch>
            <a:fillRect/>
          </a:stretch>
        </p:blipFill>
        <p:spPr bwMode="auto">
          <a:xfrm>
            <a:off x="7138794" y="3945943"/>
            <a:ext cx="994299" cy="133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92" t="39483" r="42531" b="31437"/>
          <a:stretch>
            <a:fillRect/>
          </a:stretch>
        </p:blipFill>
        <p:spPr bwMode="auto">
          <a:xfrm>
            <a:off x="3210367" y="3919310"/>
            <a:ext cx="839386" cy="13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92" t="39483" r="42531" b="31437"/>
          <a:stretch>
            <a:fillRect/>
          </a:stretch>
        </p:blipFill>
        <p:spPr bwMode="auto">
          <a:xfrm>
            <a:off x="5985560" y="3933804"/>
            <a:ext cx="839386" cy="13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92" t="39483" r="42531" b="31437"/>
          <a:stretch>
            <a:fillRect/>
          </a:stretch>
        </p:blipFill>
        <p:spPr bwMode="auto">
          <a:xfrm>
            <a:off x="8712080" y="3945943"/>
            <a:ext cx="839386" cy="13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: скругленные углы 3"/>
          <p:cNvSpPr/>
          <p:nvPr/>
        </p:nvSpPr>
        <p:spPr>
          <a:xfrm>
            <a:off x="3406660" y="1324370"/>
            <a:ext cx="1071443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</a:t>
            </a:r>
          </a:p>
        </p:txBody>
      </p:sp>
      <p:sp>
        <p:nvSpPr>
          <p:cNvPr id="55" name="Прямоугольник: скругленные углы 18"/>
          <p:cNvSpPr/>
          <p:nvPr/>
        </p:nvSpPr>
        <p:spPr>
          <a:xfrm>
            <a:off x="7219733" y="1324425"/>
            <a:ext cx="1058613" cy="5127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КЛУ</a:t>
            </a:r>
          </a:p>
        </p:txBody>
      </p:sp>
      <p:sp>
        <p:nvSpPr>
          <p:cNvPr id="56" name="Прямоугольник: скругленные углы 18"/>
          <p:cNvSpPr/>
          <p:nvPr/>
        </p:nvSpPr>
        <p:spPr>
          <a:xfrm>
            <a:off x="4704744" y="1322055"/>
            <a:ext cx="1104704" cy="48808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КЛУ</a:t>
            </a:r>
          </a:p>
        </p:txBody>
      </p:sp>
      <p:sp>
        <p:nvSpPr>
          <p:cNvPr id="57" name="Прямоугольник: скругленные углы 3"/>
          <p:cNvSpPr/>
          <p:nvPr/>
        </p:nvSpPr>
        <p:spPr>
          <a:xfrm>
            <a:off x="8488181" y="1330041"/>
            <a:ext cx="1204091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</a:t>
            </a:r>
          </a:p>
        </p:txBody>
      </p:sp>
      <p:sp>
        <p:nvSpPr>
          <p:cNvPr id="58" name="Прямоугольник: скругленные углы 3"/>
          <p:cNvSpPr/>
          <p:nvPr/>
        </p:nvSpPr>
        <p:spPr>
          <a:xfrm>
            <a:off x="5971835" y="1330042"/>
            <a:ext cx="1104704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</a:t>
            </a:r>
          </a:p>
        </p:txBody>
      </p:sp>
      <p:sp>
        <p:nvSpPr>
          <p:cNvPr id="59" name="Прямоугольник: скругленные углы 3"/>
          <p:cNvSpPr/>
          <p:nvPr/>
        </p:nvSpPr>
        <p:spPr>
          <a:xfrm>
            <a:off x="4543040" y="3388699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ПЛУ</a:t>
            </a:r>
          </a:p>
        </p:txBody>
      </p:sp>
      <p:sp>
        <p:nvSpPr>
          <p:cNvPr id="60" name="Прямоугольник: скругленные углы 3"/>
          <p:cNvSpPr/>
          <p:nvPr/>
        </p:nvSpPr>
        <p:spPr>
          <a:xfrm>
            <a:off x="3117527" y="3404541"/>
            <a:ext cx="1156683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</a:t>
            </a:r>
          </a:p>
        </p:txBody>
      </p:sp>
      <p:sp>
        <p:nvSpPr>
          <p:cNvPr id="61" name="Прямоугольник: скругленные углы 3"/>
          <p:cNvSpPr/>
          <p:nvPr/>
        </p:nvSpPr>
        <p:spPr>
          <a:xfrm>
            <a:off x="1851553" y="3404542"/>
            <a:ext cx="107833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ПЛУ</a:t>
            </a:r>
          </a:p>
        </p:txBody>
      </p:sp>
      <p:sp>
        <p:nvSpPr>
          <p:cNvPr id="62" name="Прямоугольник: скругленные углы 3"/>
          <p:cNvSpPr/>
          <p:nvPr/>
        </p:nvSpPr>
        <p:spPr>
          <a:xfrm>
            <a:off x="463629" y="3395075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</a:t>
            </a:r>
          </a:p>
        </p:txBody>
      </p:sp>
      <p:sp>
        <p:nvSpPr>
          <p:cNvPr id="63" name="Прямоугольник: скругленные углы 3"/>
          <p:cNvSpPr/>
          <p:nvPr/>
        </p:nvSpPr>
        <p:spPr>
          <a:xfrm>
            <a:off x="5886042" y="3395075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</a:t>
            </a:r>
          </a:p>
        </p:txBody>
      </p:sp>
      <p:sp>
        <p:nvSpPr>
          <p:cNvPr id="64" name="Прямоугольник: скругленные углы 3"/>
          <p:cNvSpPr/>
          <p:nvPr/>
        </p:nvSpPr>
        <p:spPr>
          <a:xfrm>
            <a:off x="7248916" y="3396237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ПЛУ</a:t>
            </a:r>
          </a:p>
        </p:txBody>
      </p:sp>
      <p:sp>
        <p:nvSpPr>
          <p:cNvPr id="65" name="Прямоугольник: скругленные углы 3"/>
          <p:cNvSpPr/>
          <p:nvPr/>
        </p:nvSpPr>
        <p:spPr>
          <a:xfrm>
            <a:off x="8591268" y="3404541"/>
            <a:ext cx="1075798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</a:t>
            </a:r>
          </a:p>
        </p:txBody>
      </p:sp>
      <p:pic>
        <p:nvPicPr>
          <p:cNvPr id="70" name="Рисунок 69" descr="Изображение выглядит как цветок&#10;&#10;Автоматически созданное описание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36168" y="1113726"/>
            <a:ext cx="2014215" cy="2014215"/>
          </a:xfrm>
          <a:prstGeom prst="rect">
            <a:avLst/>
          </a:prstGeom>
        </p:spPr>
      </p:pic>
      <p:pic>
        <p:nvPicPr>
          <p:cNvPr id="71" name="Picture 70" descr="ima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05365" y="3166745"/>
            <a:ext cx="1009650" cy="2276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655286E-614B-41A0-B2EF-164F2433B3A9}"/>
</file>

<file path=customXml/itemProps2.xml><?xml version="1.0" encoding="utf-8"?>
<ds:datastoreItem xmlns:ds="http://schemas.openxmlformats.org/officeDocument/2006/customXml" ds:itemID="{5653C127-63B5-4366-BE63-3E7DD842BA68}"/>
</file>

<file path=customXml/itemProps3.xml><?xml version="1.0" encoding="utf-8"?>
<ds:datastoreItem xmlns:ds="http://schemas.openxmlformats.org/officeDocument/2006/customXml" ds:itemID="{AEEEC3D6-5B5C-428C-BBDF-B00A5E4C10C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Широкоэкранный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Лия Добровольская</dc:creator>
  <cp:lastModifiedBy>Администратор</cp:lastModifiedBy>
  <cp:revision>11</cp:revision>
  <dcterms:created xsi:type="dcterms:W3CDTF">2024-04-15T07:34:00Z</dcterms:created>
  <dcterms:modified xsi:type="dcterms:W3CDTF">2024-12-24T14:44:56Z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AB1EADF2D3044DB68AF58062C2E86C9F_12</vt:lpwstr>
  </property>
  <property fmtid="{D5CDD505-2E9C-101B-9397-08002B2CF9AE}" pid="3" name="KSOProductBuildVer">
    <vt:lpwstr>1033-12.2.0.17119</vt:lpwstr>
  </property>
  <property fmtid="{D5CDD505-2E9C-101B-9397-08002B2CF9AE}" pid="4" name="ContentTypeId">
    <vt:lpwstr>0x010100F36324872565BB459892B1B9D623CC6C</vt:lpwstr>
  </property>
</Properties>
</file>