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823287" y="580458"/>
            <a:ext cx="5357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Лола купила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блакитні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білі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нитки.</a:t>
            </a: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525930" y="556428"/>
            <a:ext cx="5952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Змотала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нитки в клубки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поклала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стіл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679826" y="567072"/>
            <a:ext cx="56477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упав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підлогу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576613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2344070" y="579127"/>
            <a:ext cx="43813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покотила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клубок лапками.</a:t>
            </a: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13" y="3674169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1" y="4571006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6252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5" y="3560550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1953095" y="563064"/>
            <a:ext cx="51812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Кішечка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заплуталася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у нитках як клубок.</a:t>
            </a: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3" y="4315845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58" y="4127585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40624" y="4303146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11068" y="346042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1" y="3547174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802670" y="405404"/>
            <a:ext cx="74270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кімнати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Лола і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сказала: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Блакитний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клубок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занявкав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!»</a:t>
            </a: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9" y="4312061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0" y="4090421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08350" y="4289770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539227" y="2474843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НЯВ!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1989618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505921" y="354957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439125" y="777310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3243219" y="835503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5276398" y="811655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621574" y="3404966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3315476" y="3379865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695968" y="3297284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НЯВ!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94" y="413680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6735" y="3032705"/>
            <a:ext cx="14097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2024-12-06T11:55:25Z</dcterms:modified>
</cp:coreProperties>
</file>