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1779" y="3022711"/>
            <a:ext cx="3400425" cy="3371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2024-04-15T10:00:00Z</dcterms:created>
  <dcterms:modified xsi:type="dcterms:W3CDTF">2024-10-31T13:44:53Z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