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390" y="2333625"/>
            <a:ext cx="329565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CB296D-0BE0-46BE-9935-018C7C8644F0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