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7" r:id="rId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75" d="100"/>
          <a:sy n="75" d="100"/>
        </p:scale>
        <p:origin x="1278" y="6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8011EE-885E-49E9-8E89-4B311FEAF086}" type="datetimeFigureOut">
              <a:rPr lang="uk-UA" smtClean="0"/>
              <a:t>03.12.2024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F5842C-6013-4DA1-AE14-4F4A05F87D16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uk-UA"/>
              <a:t>Відредагуйте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8011EE-885E-49E9-8E89-4B311FEAF086}" type="datetimeFigureOut">
              <a:rPr lang="uk-UA" smtClean="0"/>
              <a:t>03.12.2024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F5842C-6013-4DA1-AE14-4F4A05F87D16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 hasCustomPrompt="1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Відредагуйте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8011EE-885E-49E9-8E89-4B311FEAF086}" type="datetimeFigureOut">
              <a:rPr lang="uk-UA" smtClean="0"/>
              <a:t>03.12.2024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F5842C-6013-4DA1-AE14-4F4A05F87D16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uk-UA"/>
              <a:t>Відредагуйте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8011EE-885E-49E9-8E89-4B311FEAF086}" type="datetimeFigureOut">
              <a:rPr lang="uk-UA" smtClean="0"/>
              <a:t>03.12.2024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F5842C-6013-4DA1-AE14-4F4A05F87D16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Відредагуйте стиль зразка тексту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8011EE-885E-49E9-8E89-4B311FEAF086}" type="datetimeFigureOut">
              <a:rPr lang="uk-UA" smtClean="0"/>
              <a:t>03.12.2024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F5842C-6013-4DA1-AE14-4F4A05F87D16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Відредагуйте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Відредагуйте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8011EE-885E-49E9-8E89-4B311FEAF086}" type="datetimeFigureOut">
              <a:rPr lang="uk-UA" smtClean="0"/>
              <a:t>03.12.2024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F5842C-6013-4DA1-AE14-4F4A05F87D16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Відредагуйте стиль зразка тексту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Відредагуйте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Відредагуйте стиль зразка тексту</a:t>
            </a:r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Відредагуйте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8011EE-885E-49E9-8E89-4B311FEAF086}" type="datetimeFigureOut">
              <a:rPr lang="uk-UA" smtClean="0"/>
              <a:t>03.12.2024</a:t>
            </a:fld>
            <a:endParaRPr lang="uk-UA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F5842C-6013-4DA1-AE14-4F4A05F87D16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8011EE-885E-49E9-8E89-4B311FEAF086}" type="datetimeFigureOut">
              <a:rPr lang="uk-UA" smtClean="0"/>
              <a:t>03.12.2024</a:t>
            </a:fld>
            <a:endParaRPr lang="uk-UA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F5842C-6013-4DA1-AE14-4F4A05F87D16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8011EE-885E-49E9-8E89-4B311FEAF086}" type="datetimeFigureOut">
              <a:rPr lang="uk-UA" smtClean="0"/>
              <a:t>03.12.2024</a:t>
            </a:fld>
            <a:endParaRPr lang="uk-UA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F5842C-6013-4DA1-AE14-4F4A05F87D16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Відредагуйте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Відредагуйте стиль зразка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8011EE-885E-49E9-8E89-4B311FEAF086}" type="datetimeFigureOut">
              <a:rPr lang="uk-UA" smtClean="0"/>
              <a:t>03.12.2024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F5842C-6013-4DA1-AE14-4F4A05F87D16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Відредагуйте стиль зразка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8011EE-885E-49E9-8E89-4B311FEAF086}" type="datetimeFigureOut">
              <a:rPr lang="uk-UA" smtClean="0"/>
              <a:t>03.12.2024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F5842C-6013-4DA1-AE14-4F4A05F87D16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Відредагуйте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8011EE-885E-49E9-8E89-4B311FEAF086}" type="datetimeFigureOut">
              <a:rPr lang="uk-UA" smtClean="0"/>
              <a:t>03.12.2024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F5842C-6013-4DA1-AE14-4F4A05F87D16}" type="slidenum">
              <a:rPr lang="uk-UA" smtClean="0"/>
              <a:t>‹#›</a:t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slideLayout" Target="../slideLayouts/slideLayout1.xml"/><Relationship Id="rId3" Type="http://schemas.openxmlformats.org/officeDocument/2006/relationships/image" Target="../media/image1.png"/><Relationship Id="rId4" Type="http://schemas.microsoft.com/office/2007/relationships/hdphoto" Target="../media/hdphoto1.wdp"/><Relationship Id="rId5" Type="http://schemas.openxmlformats.org/officeDocument/2006/relationships/image" Target="../media/image2.png"/><Relationship Id="rId6" Type="http://schemas.openxmlformats.org/officeDocument/2006/relationships/image" Target="../media/image3.png"/><Relationship Id="rId7" Type="http://schemas.openxmlformats.org/officeDocument/2006/relationships/image" Target="../media/image4.png"/><Relationship Id="rId8" Type="http://schemas.openxmlformats.org/officeDocument/2006/relationships/image" Target="../media/image5.png"/><Relationship Id="rId9" Type="http://schemas.openxmlformats.org/officeDocument/2006/relationships/image" Target="../media/image6.png"/><Relationship Id="rId10" Type="http://schemas.openxmlformats.org/officeDocument/2006/relationships/image" Target="../media/image7.png"/><Relationship Id="rId11" Type="http://schemas.openxmlformats.org/officeDocument/2006/relationships/image" Target="../media/image8.png"/><Relationship Id="rId12" Type="http://schemas.openxmlformats.org/officeDocument/2006/relationships/image" Target="../media/image9.png"/><Relationship Id="rId13" Type="http://schemas.openxmlformats.org/officeDocument/2006/relationships/image" Target="../media/image10.png"/><Relationship Id="rId1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2000" cy="6858000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53" t="14253" r="6353" b="14565"/>
          <a:stretch>
            <a:fillRect/>
          </a:stretch>
        </p:blipFill>
        <p:spPr>
          <a:xfrm>
            <a:off x="5432567" y="3429000"/>
            <a:ext cx="4045165" cy="3268586"/>
          </a:xfrm>
          <a:prstGeom prst="rect">
            <a:avLst/>
          </a:prstGeom>
        </p:spPr>
      </p:pic>
      <p:sp>
        <p:nvSpPr>
          <p:cNvPr id="33" name="Прямокутник 32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2" name="Бульбашка думок: хмарка 1"/>
          <p:cNvSpPr/>
          <p:nvPr/>
        </p:nvSpPr>
        <p:spPr>
          <a:xfrm>
            <a:off x="5722103" y="-39310"/>
            <a:ext cx="3319243" cy="2821818"/>
          </a:xfrm>
          <a:prstGeom prst="cloudCallout">
            <a:avLst>
              <a:gd name="adj1" fmla="val 40096"/>
              <a:gd name="adj2" fmla="val 76950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22" name="Рисунок 2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9959" y="286060"/>
            <a:ext cx="2116183" cy="2116183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2042" y="553239"/>
            <a:ext cx="2679614" cy="1203507"/>
          </a:xfrm>
          <a:prstGeom prst="rect">
            <a:avLst/>
          </a:prstGeom>
        </p:spPr>
      </p:pic>
      <p:pic>
        <p:nvPicPr>
          <p:cNvPr id="28" name="Рисунок 2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4382" y="216027"/>
            <a:ext cx="2511333" cy="2511333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1343" y="177421"/>
            <a:ext cx="2341011" cy="2405061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0913" y="-215538"/>
            <a:ext cx="3174274" cy="3174274"/>
          </a:xfrm>
          <a:prstGeom prst="rect">
            <a:avLst/>
          </a:prstGeom>
        </p:spPr>
      </p:pic>
      <p:pic>
        <p:nvPicPr>
          <p:cNvPr id="9" name="Рисунок 8" descr="Изображение выглядит как груша, фрукт&#10;&#10;Автоматически созданное описание">
            <a:extLst>
              <a:ext uri="{FF2B5EF4-FFF2-40B4-BE49-F238E27FC236}">
                <a16:creationId xmlns:a16="http://schemas.microsoft.com/office/drawing/2014/main" id="{2D320D93-F4AC-0067-1C05-20B54F2B185E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6223" y="278207"/>
            <a:ext cx="2203491" cy="2203491"/>
          </a:xfrm>
          <a:prstGeom prst="rect">
            <a:avLst/>
          </a:prstGeom>
        </p:spPr>
      </p:pic>
      <p:pic>
        <p:nvPicPr>
          <p:cNvPr id="7" name="Рисунок 6" descr="D:\Govorika\Space\Prize\cosmic_giftbox_2d_animation_style_white_background__40eae7a7-5efa-4ce5-8a32-e084d5ee6642.pngcosmic_giftbox_2d_animation_style_white_background__40eae7a7-5efa-4ce5-8a32-e084d5ee6642"/>
          <p:cNvPicPr>
            <a:picLocks noChangeAspect="1"/>
          </p:cNvPicPr>
          <p:nvPr/>
        </p:nvPicPr>
        <p:blipFill>
          <a:blip r:embed="rId13"/>
          <a:srcRect/>
          <a:stretch>
            <a:fillRect/>
          </a:stretch>
        </p:blipFill>
        <p:spPr>
          <a:xfrm>
            <a:off x="4584423" y="550687"/>
            <a:ext cx="4893310" cy="4893310"/>
          </a:xfrm>
          <a:prstGeom prst="rect">
            <a:avLst/>
          </a:prstGeom>
        </p:spPr>
      </p:pic>
      <p:pic>
        <p:nvPicPr>
          <p:cNvPr id="64" name="Picture 63" descr="image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47320" y="2243455"/>
            <a:ext cx="3571875" cy="416242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"/>
                            </p:stCondLst>
                            <p:childTnLst>
                              <p:par>
                                <p:cTn id="4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"/>
                            </p:stCondLst>
                            <p:childTnLst>
                              <p:par>
                                <p:cTn id="5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Користувач</dc:creator>
  <cp:lastModifiedBy>Администратор</cp:lastModifiedBy>
  <cp:revision>13</cp:revision>
  <dcterms:created xsi:type="dcterms:W3CDTF">2024-04-23T12:31:00Z</dcterms:created>
  <dcterms:modified xsi:type="dcterms:W3CDTF">2024-12-03T10:31:26Z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58218F1DAC76470FBB6CFBC655C0943F_12</vt:lpwstr>
  </property>
  <property fmtid="{D5CDD505-2E9C-101B-9397-08002B2CF9AE}" pid="3" name="KSOProductBuildVer">
    <vt:lpwstr>1033-12.2.0.17119</vt:lpwstr>
  </property>
</Properties>
</file>