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1135" y="2056765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15</cp:revision>
  <dcterms:created xsi:type="dcterms:W3CDTF">2024-06-20T13:52:31Z</dcterms:created>
  <dcterms:modified xsi:type="dcterms:W3CDTF">2024-06-20T13:53:15Z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