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6" autoAdjust="0"/>
    <p:restoredTop sz="94660"/>
  </p:normalViewPr>
  <p:slideViewPr>
    <p:cSldViewPr snapToGrid="0">
      <p:cViewPr>
        <p:scale>
          <a:sx n="50" d="100"/>
          <a:sy n="50" d="100"/>
        </p:scale>
        <p:origin x="912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05855-D43F-4F8A-9E8F-2BEF0953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BB34C-53D2-4440-AA9B-98333D529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AF483-EE63-4DC7-A47E-B1E332FF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0A626-81F4-4AD3-8321-293EF492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63A91-071D-400D-9C38-01D25845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3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5483-2841-4D00-B95D-9AF5F40B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8C64C7-D18F-44B1-A343-FB109B4A9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0289A-F413-4096-AB21-68812DCF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26C5A-DDCA-4C29-8FED-4665EEEE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4C041-8840-4947-96EA-A6FD9522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F0A4EB-4B3D-4B8D-B2C0-DD00BA5D9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002E31-4616-4CD3-9537-5672F0156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F348E-D1C4-4BFE-BD6A-584F8BA8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B441F-FE7A-46A1-82B6-35DF933F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106E2-3AA4-4A40-BB52-FC2C542B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70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C5479-2ABB-450A-A21C-788EB007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5D905-8B5C-409B-8190-AFAF6957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602EB-57BC-483B-8F43-E6202573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88E28-447D-4EEB-B730-018463EF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61F25-9571-49C0-91A7-2932E651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42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90CE-4C45-4C24-8B77-F00C9513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EF690-A70E-47C4-9F00-747065B45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469AC-43FC-46A0-BC70-09B1F6AF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CE09C-1402-4740-B132-94A1390A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C78A9-B6C9-410B-9205-A41C8463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46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63A4C-D8D8-44FD-91F7-058D01EA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470DB-76A1-482D-BB84-66B60FFF3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B98CE-A68A-45E6-ADFD-94F0C441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A132F0-4F83-456D-9886-1FF26CB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79EE5-6EF1-433C-A342-7FD15CCB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5CF0F-A078-4B26-89CF-405F5390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54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14EBE-723D-4D6C-92BE-ECFAD526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85BE0-E1B6-4B27-87CE-F981585D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A5EEB4-C9C5-4F13-AD1A-E77731EB0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CEE68-655D-4807-9ED1-72A638F32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92FEE9-DFA8-4E3E-B146-D6FFBFA31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FFABB1-D46A-4490-9488-936427D4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829693-87DC-4F44-AD93-34B6E531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253523-D734-430E-8651-EC0642D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4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1000E-1B5E-45AC-AEEA-DBC955E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87CB49-B5D6-4A27-981D-E8D44C80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1E383-973C-4393-B0E1-4E8782D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401F6A-69F0-4512-AE4E-8890AA8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0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5395C4-396C-4B0D-93FF-1264B05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3AC966-C9E0-437F-9B5B-9E3327ED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64CC7C-AAAE-4176-A057-5AD9FEC7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763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5552-9519-4AC0-A86E-1C2BFAFE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C23D8-DE00-44A7-8757-9EB4F2040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E8F36-6549-434F-8C15-C40452F3C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B1AA3-1293-44C8-AA49-19E2308F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9D4C7-E5A9-4C4B-9571-7E686AA2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F7156-1B7C-4351-96C7-56B369B3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587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23D94-6042-4423-9A7A-70DE43F2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CCE79E-0FBC-439E-9DCC-93F6FE707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B9081-C81D-4BB8-A3ED-00EA07E9C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C810F-54E1-4294-9D01-96C923DD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4E8CA-5D4A-4453-8EE2-4420E3F4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82FBC-65E6-401D-911A-0539CCD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5215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782-11DF-4B81-A660-31175119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66376-02FD-4CAD-A4D8-732EF21F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04C4C-6503-4EC1-B384-45DF774B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F361-8AF4-40E0-844A-51A761BE9042}" type="datetimeFigureOut">
              <a:rPr lang="ru-UA" smtClean="0"/>
              <a:t>25.08.2024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047CC-6F45-476D-8AB7-DBF9A83A9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B1B68-10C4-4645-9522-3C2BDE77C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7538-7B41-4ECC-8098-47C38AA0A7E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94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3A154-587B-44D6-A0DF-4219C4087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84C82420-526C-40DB-BDA9-78D346DF9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96" y="4361595"/>
            <a:ext cx="2332889" cy="233288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63773991-C37F-4305-8405-D055D6015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398" y="1824092"/>
            <a:ext cx="2298391" cy="203014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779394E4-211D-4F92-88EB-53258D720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812" y="3880890"/>
            <a:ext cx="2298391" cy="203014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DA6F83CE-901B-44BE-A0F2-FE37C6B6A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370" y="3935697"/>
            <a:ext cx="2298391" cy="203014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AD5BD5E-05EF-4391-B18B-91EB3A6A7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950" y="285106"/>
            <a:ext cx="2298391" cy="20301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43BF422-756A-42A9-BDFC-0AECC9A74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953" y="432708"/>
            <a:ext cx="2298391" cy="20301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49C83-D215-428F-961B-E61FF04C2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654" y="1711426"/>
            <a:ext cx="2298391" cy="20301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1F858C-5F95-4CBF-82E4-6809A96E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10" y="296693"/>
            <a:ext cx="2176461" cy="2127688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4F5002F-339E-4637-9106-90551B7C48C2}"/>
              </a:ext>
            </a:extLst>
          </p:cNvPr>
          <p:cNvGrpSpPr/>
          <p:nvPr/>
        </p:nvGrpSpPr>
        <p:grpSpPr>
          <a:xfrm>
            <a:off x="234072" y="291548"/>
            <a:ext cx="2211982" cy="2050398"/>
            <a:chOff x="650447" y="488561"/>
            <a:chExt cx="2211982" cy="205039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D9A2C99-2E70-40F3-B023-088F62699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3" t="9733" r="7946" b="13497"/>
            <a:stretch/>
          </p:blipFill>
          <p:spPr>
            <a:xfrm>
              <a:off x="650447" y="488561"/>
              <a:ext cx="2211982" cy="20503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CB9CB1-EB95-47A4-B1C0-084315D18F2C}"/>
                </a:ext>
              </a:extLst>
            </p:cNvPr>
            <p:cNvSpPr txBox="1"/>
            <p:nvPr/>
          </p:nvSpPr>
          <p:spPr>
            <a:xfrm>
              <a:off x="998904" y="806323"/>
              <a:ext cx="1550424" cy="70788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Жили-были </a:t>
              </a:r>
            </a:p>
            <a:p>
              <a:pPr algn="ctr"/>
              <a:r>
                <a:rPr lang="ru-RU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два ежа</a:t>
              </a:r>
              <a:endParaRPr lang="ru-UA" sz="2000" dirty="0">
                <a:ln w="9525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43B64C5-1767-4A61-B2D2-EBFDC9492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5626" y="1405541"/>
              <a:ext cx="790288" cy="790288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1158D78-1E09-46A4-8B32-2AD0FC64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24902" y="1741518"/>
              <a:ext cx="630234" cy="630234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02F7E31-3EE5-41AD-B42D-6AF7AECA3D37}"/>
              </a:ext>
            </a:extLst>
          </p:cNvPr>
          <p:cNvGrpSpPr/>
          <p:nvPr/>
        </p:nvGrpSpPr>
        <p:grpSpPr>
          <a:xfrm>
            <a:off x="223832" y="307556"/>
            <a:ext cx="2220280" cy="2050398"/>
            <a:chOff x="3719999" y="503708"/>
            <a:chExt cx="2220280" cy="205039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9535867-B584-414F-8E40-92C4A4038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895" t="10283" r="7957" b="12931"/>
            <a:stretch/>
          </p:blipFill>
          <p:spPr>
            <a:xfrm>
              <a:off x="3719999" y="503708"/>
              <a:ext cx="2220280" cy="20503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B66D04-329E-452D-9AD6-483F91E96868}"/>
                </a:ext>
              </a:extLst>
            </p:cNvPr>
            <p:cNvSpPr txBox="1"/>
            <p:nvPr/>
          </p:nvSpPr>
          <p:spPr>
            <a:xfrm>
              <a:off x="3967073" y="1160266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</a:rPr>
                <a:t>ЖА-ЖА-ЖА</a:t>
              </a:r>
              <a:endParaRPr lang="ru-UA" sz="2400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BD5550-B458-4047-98E8-95A06D8F41B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214" t="9753" r="9248" b="10387"/>
          <a:stretch/>
        </p:blipFill>
        <p:spPr>
          <a:xfrm>
            <a:off x="238627" y="277061"/>
            <a:ext cx="2177269" cy="213251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C9AEA55-BAA6-4A53-9704-01532DF79D59}"/>
              </a:ext>
            </a:extLst>
          </p:cNvPr>
          <p:cNvGrpSpPr/>
          <p:nvPr/>
        </p:nvGrpSpPr>
        <p:grpSpPr>
          <a:xfrm>
            <a:off x="9296214" y="147316"/>
            <a:ext cx="2670810" cy="2670810"/>
            <a:chOff x="403860" y="228600"/>
            <a:chExt cx="2670810" cy="267081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381D696C-9857-460A-A52A-62FDA47A9CC3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183F4E35-2D2C-4F5D-ACFD-0683657F3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B90BD6-516B-4E21-AF91-3E099F466B20}"/>
                  </a:ext>
                </a:extLst>
              </p:cNvPr>
              <p:cNvSpPr txBox="1"/>
              <p:nvPr/>
            </p:nvSpPr>
            <p:spPr>
              <a:xfrm>
                <a:off x="847795" y="875532"/>
                <a:ext cx="1904880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ln w="9525">
                      <a:noFill/>
                    </a:ln>
                  </a:rPr>
                  <a:t>На двоих ежей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гляжу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6E80C663-E4D8-4111-B7E1-A4192DC6E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2093" y="1493058"/>
                <a:ext cx="523428" cy="523428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5556ACFF-E5E2-49D8-9B53-D23F24306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06115" y="1754772"/>
                <a:ext cx="446172" cy="446172"/>
              </a:xfrm>
              <a:prstGeom prst="rect">
                <a:avLst/>
              </a:prstGeom>
            </p:spPr>
          </p:pic>
        </p:grp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4C6504E-B8A2-460C-A4EE-343E9DC9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819" y="1538158"/>
              <a:ext cx="615969" cy="62705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AC991B6-F3EB-41B6-A84A-D24BF93150EF}"/>
              </a:ext>
            </a:extLst>
          </p:cNvPr>
          <p:cNvGrpSpPr/>
          <p:nvPr/>
        </p:nvGrpSpPr>
        <p:grpSpPr>
          <a:xfrm>
            <a:off x="9296214" y="133879"/>
            <a:ext cx="2670279" cy="2670279"/>
            <a:chOff x="3482488" y="229131"/>
            <a:chExt cx="2670279" cy="267027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0D8B982-83FF-44CA-A7C9-7653A7228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96F039-4938-49D3-8DE6-BB71EA68D28F}"/>
                </a:ext>
              </a:extLst>
            </p:cNvPr>
            <p:cNvSpPr txBox="1"/>
            <p:nvPr/>
          </p:nvSpPr>
          <p:spPr>
            <a:xfrm>
              <a:off x="3993523" y="1165402"/>
              <a:ext cx="1648208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ЖУ-ЖУ-ЖУ</a:t>
              </a:r>
              <a:endParaRPr lang="ru-UA" sz="2400" b="1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4C17ED-523E-420B-BE91-45EAAA9274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1793" y="141050"/>
            <a:ext cx="2670279" cy="2670279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84D33-89AB-46FE-BD59-383ED09BA3C9}"/>
              </a:ext>
            </a:extLst>
          </p:cNvPr>
          <p:cNvGrpSpPr/>
          <p:nvPr/>
        </p:nvGrpSpPr>
        <p:grpSpPr>
          <a:xfrm>
            <a:off x="2281108" y="1425595"/>
            <a:ext cx="2670810" cy="2670810"/>
            <a:chOff x="403860" y="228600"/>
            <a:chExt cx="2670810" cy="2670810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7AE67F0-B10A-48D3-A17B-AB543AC5C92C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655F1B25-8F5F-4EA6-B84E-B7C6AD085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3C1C12-3EE6-42F5-8186-D2244B3266AD}"/>
                  </a:ext>
                </a:extLst>
              </p:cNvPr>
              <p:cNvSpPr txBox="1"/>
              <p:nvPr/>
            </p:nvSpPr>
            <p:spPr>
              <a:xfrm>
                <a:off x="975453" y="825677"/>
                <a:ext cx="166635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Вижу жёлудь </a:t>
                </a:r>
              </a:p>
              <a:p>
                <a:pPr algn="ctr"/>
                <a:r>
                  <a:rPr lang="ru-RU" sz="2000" dirty="0">
                    <a:ln w="9525">
                      <a:solidFill>
                        <a:schemeClr val="tx1"/>
                      </a:solidFill>
                    </a:ln>
                    <a:solidFill>
                      <a:sysClr val="windowText" lastClr="000000"/>
                    </a:solidFill>
                  </a:rPr>
                  <a:t>на еже</a:t>
                </a:r>
                <a:endParaRPr lang="ru-UA" sz="2000" dirty="0">
                  <a:ln w="9525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CA4FF802-378E-43B9-BBBE-A9B1A6B6B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62353" y="1713698"/>
                <a:ext cx="519042" cy="519042"/>
              </a:xfrm>
              <a:prstGeom prst="rect">
                <a:avLst/>
              </a:prstGeom>
            </p:spPr>
          </p:pic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FEC93C93-1FF0-4E88-B15E-FB9444267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157191" y="1564005"/>
                <a:ext cx="446172" cy="446172"/>
              </a:xfrm>
              <a:prstGeom prst="rect">
                <a:avLst/>
              </a:prstGeom>
            </p:spPr>
          </p:pic>
        </p:grp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6060C6-F554-442C-A29D-215144F75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891" y="1452057"/>
              <a:ext cx="723273" cy="736287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7EBC94D-1A2E-47FB-96B9-F97C9CD670AF}"/>
              </a:ext>
            </a:extLst>
          </p:cNvPr>
          <p:cNvGrpSpPr/>
          <p:nvPr/>
        </p:nvGrpSpPr>
        <p:grpSpPr>
          <a:xfrm>
            <a:off x="2509473" y="1678427"/>
            <a:ext cx="2220979" cy="2054831"/>
            <a:chOff x="3706375" y="495804"/>
            <a:chExt cx="2220979" cy="2054831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C412FEC-CC76-4FAF-AF9B-377F57BF2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385" t="9986" r="8441" b="13061"/>
            <a:stretch/>
          </p:blipFill>
          <p:spPr>
            <a:xfrm>
              <a:off x="3706375" y="495804"/>
              <a:ext cx="2220979" cy="205483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2A0BF8-8A54-4930-8865-E015C4305E5F}"/>
                </a:ext>
              </a:extLst>
            </p:cNvPr>
            <p:cNvSpPr txBox="1"/>
            <p:nvPr/>
          </p:nvSpPr>
          <p:spPr>
            <a:xfrm>
              <a:off x="4063886" y="1164262"/>
              <a:ext cx="1595309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ЖЕ-ЖЕ-ЖЕ</a:t>
              </a:r>
              <a:endParaRPr lang="ru-UA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A2CEE5-7206-4F4C-9C92-084B787E13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355" t="10864" r="7395" b="13106"/>
          <a:stretch/>
        </p:blipFill>
        <p:spPr>
          <a:xfrm>
            <a:off x="2446338" y="1715033"/>
            <a:ext cx="2303099" cy="2030223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319A5CF-7A8C-428C-9302-4B92F03BB107}"/>
              </a:ext>
            </a:extLst>
          </p:cNvPr>
          <p:cNvGrpSpPr/>
          <p:nvPr/>
        </p:nvGrpSpPr>
        <p:grpSpPr>
          <a:xfrm>
            <a:off x="9355035" y="3650836"/>
            <a:ext cx="2670810" cy="2670810"/>
            <a:chOff x="403860" y="228600"/>
            <a:chExt cx="2670810" cy="267081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BAC489E7-EFC2-48AC-B941-CBDF3C44A5C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2787FB57-3EAA-4F93-839E-556FE5D30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B9B679-1767-4840-805C-876B070C50CA}"/>
                  </a:ext>
                </a:extLst>
              </p:cNvPr>
              <p:cNvSpPr txBox="1"/>
              <p:nvPr/>
            </p:nvSpPr>
            <p:spPr>
              <a:xfrm>
                <a:off x="1012042" y="910056"/>
                <a:ext cx="152317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Ежата у ежа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5EEFEB4C-A98F-4984-B254-0594164D4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39154" y="1620695"/>
                <a:ext cx="400111" cy="400111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48688D50-5E7F-4B0F-83BC-59C2B9CE4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88795" y="1393340"/>
                <a:ext cx="446172" cy="446172"/>
              </a:xfrm>
              <a:prstGeom prst="rect">
                <a:avLst/>
              </a:prstGeom>
            </p:spPr>
          </p:pic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1749F95-029A-4EE4-9F1A-9BE9ECFF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08017" y="1254789"/>
              <a:ext cx="723273" cy="72327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BF7DAD3-CD9A-4318-AD74-E83855E9D0C1}"/>
              </a:ext>
            </a:extLst>
          </p:cNvPr>
          <p:cNvGrpSpPr/>
          <p:nvPr/>
        </p:nvGrpSpPr>
        <p:grpSpPr>
          <a:xfrm>
            <a:off x="9355566" y="3643665"/>
            <a:ext cx="2670279" cy="2670279"/>
            <a:chOff x="3482488" y="229131"/>
            <a:chExt cx="2670279" cy="2670279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91BA26E-DB76-4DC9-8820-38791564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56C9F8-34D7-4CBC-BC3C-B679E278BE97}"/>
                </a:ext>
              </a:extLst>
            </p:cNvPr>
            <p:cNvSpPr txBox="1"/>
            <p:nvPr/>
          </p:nvSpPr>
          <p:spPr>
            <a:xfrm>
              <a:off x="3994113" y="1141421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ЖА-ЖА-ЖА</a:t>
              </a:r>
              <a:endParaRPr lang="ru-UA" sz="2400" b="1" dirty="0"/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F05744-6887-4991-BD4E-CF41BFB49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5566" y="3644732"/>
            <a:ext cx="2670279" cy="267027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BFBA7C0-271C-4760-8BCD-640F44C35064}"/>
              </a:ext>
            </a:extLst>
          </p:cNvPr>
          <p:cNvGrpSpPr/>
          <p:nvPr/>
        </p:nvGrpSpPr>
        <p:grpSpPr>
          <a:xfrm>
            <a:off x="4780446" y="15831"/>
            <a:ext cx="2670810" cy="2670810"/>
            <a:chOff x="403860" y="228600"/>
            <a:chExt cx="2670810" cy="267081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92ADAE0A-181C-4A32-887D-33E1ACFDF711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807942B1-F260-4DBA-8D58-E8071FF22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03E8AB-02D4-4F52-AD79-A26764841C3D}"/>
                  </a:ext>
                </a:extLst>
              </p:cNvPr>
              <p:cNvSpPr txBox="1"/>
              <p:nvPr/>
            </p:nvSpPr>
            <p:spPr>
              <a:xfrm>
                <a:off x="1078154" y="863547"/>
                <a:ext cx="1385829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Ужи к ежу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пришли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37E6C172-AFAD-4BB3-B0A3-7FA00B9E2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219279" y="1610069"/>
                <a:ext cx="519986" cy="519986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B16D133C-0C42-4DDB-AF1F-3D483B025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31501" y="1452131"/>
                <a:ext cx="519985" cy="519985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467D8439-C6F9-4245-BBD6-1CA158EB7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3818" y="1452131"/>
              <a:ext cx="723273" cy="72327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D49A83A-06F0-4321-B97D-F64483F64CB4}"/>
              </a:ext>
            </a:extLst>
          </p:cNvPr>
          <p:cNvGrpSpPr/>
          <p:nvPr/>
        </p:nvGrpSpPr>
        <p:grpSpPr>
          <a:xfrm>
            <a:off x="4785459" y="4942"/>
            <a:ext cx="2670279" cy="2670279"/>
            <a:chOff x="3482488" y="229131"/>
            <a:chExt cx="2670279" cy="267027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C25EF4-59BF-4663-AC6A-06AF3EAC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BB341F4-A895-4833-B8FF-089FF8228328}"/>
                </a:ext>
              </a:extLst>
            </p:cNvPr>
            <p:cNvSpPr txBox="1"/>
            <p:nvPr/>
          </p:nvSpPr>
          <p:spPr>
            <a:xfrm>
              <a:off x="3994113" y="1141421"/>
              <a:ext cx="1744388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ЖИ-ЖИ-ЖИ</a:t>
              </a:r>
              <a:endParaRPr lang="ru-UA" sz="2400" b="1" dirty="0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44B8313-3D8F-49EC-9E5E-D340470FD5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6246" y="4941"/>
            <a:ext cx="2670279" cy="26702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2176D075-96C4-4F07-9D90-CD633F0EBC4D}"/>
              </a:ext>
            </a:extLst>
          </p:cNvPr>
          <p:cNvGrpSpPr/>
          <p:nvPr/>
        </p:nvGrpSpPr>
        <p:grpSpPr>
          <a:xfrm>
            <a:off x="859570" y="3597941"/>
            <a:ext cx="2670810" cy="2670810"/>
            <a:chOff x="403860" y="228600"/>
            <a:chExt cx="2670810" cy="2670810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1945203A-E82D-4409-94D5-0A9D5FB99789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BA5720D0-3C53-4034-BC2B-223179D23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075BBAB-0009-4CBF-9611-7E600330CE0F}"/>
                  </a:ext>
                </a:extLst>
              </p:cNvPr>
              <p:cNvSpPr txBox="1"/>
              <p:nvPr/>
            </p:nvSpPr>
            <p:spPr>
              <a:xfrm>
                <a:off x="919400" y="915453"/>
                <a:ext cx="1691937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Испугали мы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ежа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03A2D5AC-CA3C-4EF7-BF75-36FCF1AD6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427119" y="1674974"/>
                <a:ext cx="624292" cy="624292"/>
              </a:xfrm>
              <a:prstGeom prst="rect">
                <a:avLst/>
              </a:prstGeom>
            </p:spPr>
          </p:pic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14C4EEE3-CBFC-4AD4-92BB-E5C1C38A7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000025" y="1361260"/>
                <a:ext cx="723273" cy="758950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F4E9E6D-7364-4243-977F-3E63E7C7C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023284" y="1445826"/>
              <a:ext cx="487044" cy="48704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B564743-4BAD-43B1-908C-B09588B392B9}"/>
              </a:ext>
            </a:extLst>
          </p:cNvPr>
          <p:cNvGrpSpPr/>
          <p:nvPr/>
        </p:nvGrpSpPr>
        <p:grpSpPr>
          <a:xfrm>
            <a:off x="855473" y="3601883"/>
            <a:ext cx="2670279" cy="2670279"/>
            <a:chOff x="3482488" y="229131"/>
            <a:chExt cx="2670279" cy="2670279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0F879EE-1956-41F7-A419-200FD7CEC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BB23D4-ED0A-4B12-A025-0CA8A8FA1571}"/>
                </a:ext>
              </a:extLst>
            </p:cNvPr>
            <p:cNvSpPr txBox="1"/>
            <p:nvPr/>
          </p:nvSpPr>
          <p:spPr>
            <a:xfrm>
              <a:off x="3994113" y="1141421"/>
              <a:ext cx="1701107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ЖА-ЖА-ЖА</a:t>
              </a:r>
              <a:endParaRPr lang="ru-UA" sz="2400" b="1" dirty="0"/>
            </a:p>
          </p:txBody>
        </p:sp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FAC145D8-F08D-4127-A468-7619E8D97C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954" y="3594530"/>
            <a:ext cx="2670279" cy="2670279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6114AF2-F6BE-4A7A-82D8-7ACDC44CEA56}"/>
              </a:ext>
            </a:extLst>
          </p:cNvPr>
          <p:cNvGrpSpPr/>
          <p:nvPr/>
        </p:nvGrpSpPr>
        <p:grpSpPr>
          <a:xfrm>
            <a:off x="7307999" y="1521551"/>
            <a:ext cx="2670810" cy="2670810"/>
            <a:chOff x="403860" y="228600"/>
            <a:chExt cx="2670810" cy="267081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154EF9FA-7310-408D-B507-50E27BD7327D}"/>
                </a:ext>
              </a:extLst>
            </p:cNvPr>
            <p:cNvGrpSpPr/>
            <p:nvPr/>
          </p:nvGrpSpPr>
          <p:grpSpPr>
            <a:xfrm>
              <a:off x="403860" y="228600"/>
              <a:ext cx="2670810" cy="2670810"/>
              <a:chOff x="403860" y="228600"/>
              <a:chExt cx="2670810" cy="2670810"/>
            </a:xfrm>
          </p:grpSpPr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id="{04565804-B116-4D6E-A254-7A219D252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" y="228600"/>
                <a:ext cx="2670810" cy="2670810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399D963-07EA-4E30-AD33-71EF75C5E326}"/>
                  </a:ext>
                </a:extLst>
              </p:cNvPr>
              <p:cNvSpPr txBox="1"/>
              <p:nvPr/>
            </p:nvSpPr>
            <p:spPr>
              <a:xfrm>
                <a:off x="790396" y="887201"/>
                <a:ext cx="1951175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Убежали прочь </a:t>
                </a:r>
              </a:p>
              <a:p>
                <a:pPr algn="ctr"/>
                <a:r>
                  <a:rPr lang="ru-RU" sz="2000" b="1" dirty="0">
                    <a:ln w="9525">
                      <a:noFill/>
                    </a:ln>
                  </a:rPr>
                  <a:t>ежи</a:t>
                </a:r>
                <a:endParaRPr lang="ru-UA" sz="2000" b="1" dirty="0">
                  <a:ln w="9525">
                    <a:noFill/>
                  </a:ln>
                </a:endParaRPr>
              </a:p>
            </p:txBody>
          </p:sp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id="{FF574CA0-72F0-48F7-8F97-66CCF6EDC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84867" y="1163894"/>
                <a:ext cx="400111" cy="400111"/>
              </a:xfrm>
              <a:prstGeom prst="rect">
                <a:avLst/>
              </a:prstGeom>
            </p:spPr>
          </p:pic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14AE92A8-2F87-4D20-BC47-51D8BE9E1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1404348" y="1554866"/>
                <a:ext cx="723273" cy="758950"/>
              </a:xfrm>
              <a:prstGeom prst="rect">
                <a:avLst/>
              </a:prstGeom>
            </p:spPr>
          </p:pic>
        </p:grp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071D6A7E-270F-474C-BFCA-A4D0D1325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064759" y="1320483"/>
              <a:ext cx="487044" cy="487044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8FA2F08-36B9-47E7-B2DB-2F4FC2D91F36}"/>
              </a:ext>
            </a:extLst>
          </p:cNvPr>
          <p:cNvGrpSpPr/>
          <p:nvPr/>
        </p:nvGrpSpPr>
        <p:grpSpPr>
          <a:xfrm>
            <a:off x="7307468" y="1518169"/>
            <a:ext cx="2670279" cy="2670279"/>
            <a:chOff x="3482488" y="229131"/>
            <a:chExt cx="2670279" cy="26702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E7DB6B13-A00E-46CD-88B5-13ED229B0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2488" y="229131"/>
              <a:ext cx="2670279" cy="2670279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64FA99F-C6D9-4610-9E19-28498659699B}"/>
                </a:ext>
              </a:extLst>
            </p:cNvPr>
            <p:cNvSpPr txBox="1"/>
            <p:nvPr/>
          </p:nvSpPr>
          <p:spPr>
            <a:xfrm>
              <a:off x="3994113" y="1141421"/>
              <a:ext cx="1744388" cy="46166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ЖИ-ЖИ-ЖИ</a:t>
              </a:r>
              <a:endParaRPr lang="ru-UA" sz="24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A3601C27-56F7-412C-85AF-3CFE405F3A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7303" y="1526100"/>
            <a:ext cx="2670279" cy="2670279"/>
          </a:xfrm>
          <a:prstGeom prst="rect">
            <a:avLst/>
          </a:prstGeom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B5C828DD-F292-4221-B389-19A09972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04" y="1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подарок Рисунок 21">
            <a:extLst>
              <a:ext uri="{FF2B5EF4-FFF2-40B4-BE49-F238E27FC236}">
                <a16:creationId xmlns:a16="http://schemas.microsoft.com/office/drawing/2014/main" id="{E41D0E1F-A386-4D29-8726-DE3C9C87651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3002" y="5934918"/>
            <a:ext cx="700805" cy="75805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66E07DC-F66E-424D-9762-72B7854E38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11" y="69119"/>
            <a:ext cx="3751569" cy="37515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9D4E6-191F-4777-9A3B-54DB4A0A039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4125" y1="62663" x2="16710" y2="58747"/>
                        <a14:backgroundMark x1="49086" y1="55352" x2="6005" y2="44125"/>
                        <a14:backgroundMark x1="40470" y1="56658" x2="61880" y2="60313"/>
                        <a14:backgroundMark x1="64230" y1="60313" x2="77285" y2="50914"/>
                        <a14:backgroundMark x1="66057" y1="61358" x2="55875" y2="60052"/>
                        <a14:backgroundMark x1="55091" y1="60836" x2="58486" y2="61880"/>
                        <a14:backgroundMark x1="19321" y1="53264" x2="14883" y2="50131"/>
                        <a14:backgroundMark x1="24543" y1="50131" x2="27676" y2="43081"/>
                        <a14:backgroundMark x1="36292" y1="51436" x2="48042" y2="46475"/>
                        <a14:backgroundMark x1="45170" y1="51958" x2="63446" y2="52742"/>
                        <a14:backgroundMark x1="64230" y1="51436" x2="51958" y2="40731"/>
                        <a14:backgroundMark x1="43864" y1="45170" x2="80418" y2="48303"/>
                        <a14:backgroundMark x1="79896" y1="49608" x2="86162" y2="50392"/>
                        <a14:backgroundMark x1="54569" y1="48825" x2="21932" y2="42037"/>
                        <a14:backgroundMark x1="21932" y1="42037" x2="21932" y2="42037"/>
                        <a14:backgroundMark x1="16188" y1="53786" x2="13316" y2="52742"/>
                        <a14:backgroundMark x1="83812" y1="49347" x2="91645" y2="48042"/>
                      </a14:backgroundRemoval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6747015" y="5526999"/>
            <a:ext cx="2334970" cy="1167485"/>
          </a:xfrm>
          <a:prstGeom prst="rect">
            <a:avLst/>
          </a:prstGeom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25531" y="3817361"/>
            <a:ext cx="2771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5267 0.62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8" y="314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013 0.60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302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8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36563 0.42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2108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1474 0.5886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2942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500" fill="hold"/>
                                        <p:tgtEl>
                                          <p:spTgt spid="8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19154 0.083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414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500" fill="hold"/>
                                        <p:tgtEl>
                                          <p:spTgt spid="8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46914 0.077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384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500" fill="hold"/>
                                        <p:tgtEl>
                                          <p:spTgt spid="9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04336 0.4041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20208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500" fill="hold"/>
                                        <p:tgtEl>
                                          <p:spTgt spid="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2024-08-21T21:58:24Z</dcterms:created>
  <dcterms:modified xsi:type="dcterms:W3CDTF">2024-08-25T21:05:45Z</dcterms:modified>
</cp:coreProperties>
</file>