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24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77" y="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0A1336-F63E-472F-AC70-27B674D48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6C9FC79-C204-4098-83BF-BB26E3197E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5F6C116-3C26-46BC-A9D8-13497AF0C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C32AFC5-540F-4FA2-9A4B-A44DA29F3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777668F-2C13-491E-8DBD-63572179F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4097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D839BB-A1A7-4D32-813B-D4B83E55B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496A344-0978-4D45-B1E3-77A1F88C3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90D7769-B7E2-48D8-A32F-C22ADBBD7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FC912D4-CA40-4959-86DC-AB51650A1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34FD596-9353-49E7-8A5B-22B553286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9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70E8EDD-E55E-44F1-AC11-11FF7DE0AF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5C84628-41B1-4286-8AF7-42606E05DB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866C6DD-38FF-40C5-814F-65FE824DE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F92DFC2-DBE1-4BFE-B1F3-789379D31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ED3C431-64FC-4A9B-ADED-0116B9F04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2933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B63A49-4F82-424C-928E-578565126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CCD42E2-DCE2-408C-A6F0-13A6E471D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F94ECE7-978B-4704-9DC7-EB5063EFF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B66489C-B581-481B-BCB8-904CBB253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0576BC-F376-48E2-8083-9BDF7B2F4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5322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E7ADD3-1D6E-4179-8C42-2CFC2C4F1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EB5CB02-C16C-4F7D-B979-10795446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C367A66-C90E-45D5-A193-E02F913C3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B71A14B-E40A-49AF-921E-AFC0BE8E2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4EF683B-B83E-4383-92D4-C1E425C6C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9341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D83192-5319-42F7-9CB0-8D0DEB106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5CD84C-C3F6-478F-A1B9-0DF60DA7F7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9A85C57-AF0F-4073-BE12-22CEDC87BC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861377C-E92A-4B1C-A5AF-28382795F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DEE46E4-762B-46A7-84F2-AC42DCC52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3682B81-731B-45C3-A150-2054CF445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9583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9F89D4-22FB-4971-8C5B-778301F2A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0122B25-2D7A-431D-9F26-4C4E9AF17B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D3BE36F-6123-4B61-9899-9D78E59B7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F373EAF2-51C6-44E6-A62F-FCA3F702EC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BACC508-1912-4232-967C-701C5BE0D5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62918D3-2EB5-4036-8D75-93317B7FD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6687822C-66F8-4FA1-A4C9-B5E4144E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C627CB0-C0AA-4F19-B180-5B94CE99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9707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A2345-39B6-44DA-B920-F13E19F3F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C92180C7-BC01-4C0B-8D75-3F5832541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F01FE09-6226-4DC9-9C86-3623B3FF3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5BBC784-1A6A-4B89-BA93-03D320F40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7750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7D38A82-DE09-4A66-85AF-4F685F77A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DF2DC74-2E95-478B-B7DD-F7B0A32B1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6D4BC60-7253-4348-8F28-910612C3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3758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D14C7E-F15C-4D67-A435-CE3765E6D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3942515-1107-42A5-944F-9EC5AD64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4E2B90E-6E27-4D5B-8902-1EA13BFD5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51581A4-3CC1-4B64-9261-E23C6ADD9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1AF388C-A191-4C39-B4C8-7121FE058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F5AC4ED-1BAE-48ED-B6E5-8DE50658E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244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7CEA39-1D05-469B-9198-F253F53A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2AF8593-F267-445B-BE1E-DAF0031154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FC0899B-805E-461A-825F-3C9F256E6D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690111-49BF-4DB4-9E0A-63D14D6CF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B3BD1E-8669-4C51-A34B-19E01D9BB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1A5C8A3-4742-48F2-8CA2-7EB65FAA8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92766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3CC96E0-BBAF-4EDD-9249-E7B490FF9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82DE46C-7B0A-46B7-905E-AC34B7C24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7EF580A-AC1E-4618-9C4C-555C478E7A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158AF0A-3D99-4450-9ADB-955DD71D13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A6697F-993E-4D54-AE5A-BD3DE8AC5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86251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microsoft.com/office/2007/relationships/hdphoto" Target="../media/hdphoto1.wdp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microsoft.com/office/2007/relationships/hdphoto" Target="../media/hdphoto2.wdp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Relationship Id="rId46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B3B1750B-7F6D-41BA-9D29-C554A4FA7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39" name="Блок-схема: альтернативний процес 138">
            <a:extLst>
              <a:ext uri="{FF2B5EF4-FFF2-40B4-BE49-F238E27FC236}">
                <a16:creationId xmlns:a16="http://schemas.microsoft.com/office/drawing/2014/main" id="{74096D94-BF39-41B6-ABF6-807CBC517D2F}"/>
              </a:ext>
            </a:extLst>
          </p:cNvPr>
          <p:cNvSpPr/>
          <p:nvPr/>
        </p:nvSpPr>
        <p:spPr>
          <a:xfrm>
            <a:off x="5994422" y="349392"/>
            <a:ext cx="5870642" cy="3097897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248" name="Рисунок 247">
            <a:extLst>
              <a:ext uri="{FF2B5EF4-FFF2-40B4-BE49-F238E27FC236}">
                <a16:creationId xmlns:a16="http://schemas.microsoft.com/office/drawing/2014/main" id="{E72759A4-D023-46F4-A895-42F1DB429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442" y="-8129"/>
            <a:ext cx="735237" cy="683641"/>
          </a:xfrm>
          <a:prstGeom prst="rect">
            <a:avLst/>
          </a:prstGeom>
        </p:spPr>
      </p:pic>
      <p:sp>
        <p:nvSpPr>
          <p:cNvPr id="136" name="Блок-схема: альтернативний процес 135">
            <a:extLst>
              <a:ext uri="{FF2B5EF4-FFF2-40B4-BE49-F238E27FC236}">
                <a16:creationId xmlns:a16="http://schemas.microsoft.com/office/drawing/2014/main" id="{4AADBDD4-C692-4A13-8EF8-872D003CAD72}"/>
              </a:ext>
            </a:extLst>
          </p:cNvPr>
          <p:cNvSpPr/>
          <p:nvPr/>
        </p:nvSpPr>
        <p:spPr>
          <a:xfrm>
            <a:off x="166256" y="683217"/>
            <a:ext cx="5738850" cy="5950319"/>
          </a:xfrm>
          <a:prstGeom prst="flowChartAlternateProcess">
            <a:avLst/>
          </a:prstGeom>
          <a:solidFill>
            <a:schemeClr val="lt1">
              <a:alpha val="86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C92E9B35-0592-426F-92BD-9B54A8A80DE8}"/>
              </a:ext>
            </a:extLst>
          </p:cNvPr>
          <p:cNvGrpSpPr/>
          <p:nvPr/>
        </p:nvGrpSpPr>
        <p:grpSpPr>
          <a:xfrm>
            <a:off x="558973" y="1934707"/>
            <a:ext cx="1113736" cy="2012164"/>
            <a:chOff x="-181908" y="2031408"/>
            <a:chExt cx="1601354" cy="2628273"/>
          </a:xfrm>
        </p:grpSpPr>
        <p:sp>
          <p:nvSpPr>
            <p:cNvPr id="49" name="Блок-схема: альтернативний процес 48">
              <a:extLst>
                <a:ext uri="{FF2B5EF4-FFF2-40B4-BE49-F238E27FC236}">
                  <a16:creationId xmlns:a16="http://schemas.microsoft.com/office/drawing/2014/main" id="{575B7897-3F3D-436F-AC9E-5FA6FE8D6FCD}"/>
                </a:ext>
              </a:extLst>
            </p:cNvPr>
            <p:cNvSpPr/>
            <p:nvPr/>
          </p:nvSpPr>
          <p:spPr>
            <a:xfrm rot="4230021">
              <a:off x="705976" y="3946211"/>
              <a:ext cx="648141" cy="778799"/>
            </a:xfrm>
            <a:prstGeom prst="flowChartAlternateProcess">
              <a:avLst/>
            </a:prstGeom>
            <a:solidFill>
              <a:schemeClr val="bg2">
                <a:lumMod val="90000"/>
              </a:schemeClr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48" name="Групувати 47">
              <a:extLst>
                <a:ext uri="{FF2B5EF4-FFF2-40B4-BE49-F238E27FC236}">
                  <a16:creationId xmlns:a16="http://schemas.microsoft.com/office/drawing/2014/main" id="{14ED477B-577A-4896-B02D-EBE8EEA86DC5}"/>
                </a:ext>
              </a:extLst>
            </p:cNvPr>
            <p:cNvGrpSpPr/>
            <p:nvPr/>
          </p:nvGrpSpPr>
          <p:grpSpPr>
            <a:xfrm rot="20584122">
              <a:off x="-181908" y="2031408"/>
              <a:ext cx="947777" cy="2505010"/>
              <a:chOff x="5646616" y="1373026"/>
              <a:chExt cx="1423491" cy="3509701"/>
            </a:xfrm>
          </p:grpSpPr>
          <p:sp>
            <p:nvSpPr>
              <p:cNvPr id="44" name="Арка 43">
                <a:extLst>
                  <a:ext uri="{FF2B5EF4-FFF2-40B4-BE49-F238E27FC236}">
                    <a16:creationId xmlns:a16="http://schemas.microsoft.com/office/drawing/2014/main" id="{6FA01DF5-2DE9-45AE-8751-841EFE3B247D}"/>
                  </a:ext>
                </a:extLst>
              </p:cNvPr>
              <p:cNvSpPr/>
              <p:nvPr/>
            </p:nvSpPr>
            <p:spPr>
              <a:xfrm rot="10256449">
                <a:off x="5646616" y="1373026"/>
                <a:ext cx="1401535" cy="1325332"/>
              </a:xfrm>
              <a:prstGeom prst="blockArc">
                <a:avLst/>
              </a:prstGeom>
              <a:solidFill>
                <a:schemeClr val="bg2">
                  <a:lumMod val="90000"/>
                </a:schemeClr>
              </a:solidFill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Блок-схема: альтернативний процес 46">
                <a:extLst>
                  <a:ext uri="{FF2B5EF4-FFF2-40B4-BE49-F238E27FC236}">
                    <a16:creationId xmlns:a16="http://schemas.microsoft.com/office/drawing/2014/main" id="{9A3C1D27-B513-4AA8-8E39-69E65EAE3B00}"/>
                  </a:ext>
                </a:extLst>
              </p:cNvPr>
              <p:cNvSpPr/>
              <p:nvPr/>
            </p:nvSpPr>
            <p:spPr>
              <a:xfrm>
                <a:off x="6022357" y="2604409"/>
                <a:ext cx="1047750" cy="2278318"/>
              </a:xfrm>
              <a:prstGeom prst="flowChartAlternateProcess">
                <a:avLst/>
              </a:prstGeom>
              <a:solidFill>
                <a:schemeClr val="bg2">
                  <a:lumMod val="90000"/>
                </a:schemeClr>
              </a:solidFill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52" name="Групувати 51">
              <a:extLst>
                <a:ext uri="{FF2B5EF4-FFF2-40B4-BE49-F238E27FC236}">
                  <a16:creationId xmlns:a16="http://schemas.microsoft.com/office/drawing/2014/main" id="{719217A4-E2C3-416D-894B-ABEC78539234}"/>
                </a:ext>
              </a:extLst>
            </p:cNvPr>
            <p:cNvGrpSpPr/>
            <p:nvPr/>
          </p:nvGrpSpPr>
          <p:grpSpPr>
            <a:xfrm>
              <a:off x="514757" y="3990319"/>
              <a:ext cx="420773" cy="388045"/>
              <a:chOff x="3139383" y="2534770"/>
              <a:chExt cx="420773" cy="388045"/>
            </a:xfrm>
          </p:grpSpPr>
          <p:sp>
            <p:nvSpPr>
              <p:cNvPr id="53" name="Восьмикутник 52">
                <a:extLst>
                  <a:ext uri="{FF2B5EF4-FFF2-40B4-BE49-F238E27FC236}">
                    <a16:creationId xmlns:a16="http://schemas.microsoft.com/office/drawing/2014/main" id="{0B368CD5-B0EA-48DD-8BF1-0427F35BF4DC}"/>
                  </a:ext>
                </a:extLst>
              </p:cNvPr>
              <p:cNvSpPr/>
              <p:nvPr/>
            </p:nvSpPr>
            <p:spPr>
              <a:xfrm>
                <a:off x="3139383" y="2534770"/>
                <a:ext cx="420773" cy="388045"/>
              </a:xfrm>
              <a:prstGeom prst="octagon">
                <a:avLst/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4" name="Стрілка: зчетверена 53">
                <a:extLst>
                  <a:ext uri="{FF2B5EF4-FFF2-40B4-BE49-F238E27FC236}">
                    <a16:creationId xmlns:a16="http://schemas.microsoft.com/office/drawing/2014/main" id="{62351D1C-A29B-4CD2-9426-67CB747C0FE2}"/>
                  </a:ext>
                </a:extLst>
              </p:cNvPr>
              <p:cNvSpPr/>
              <p:nvPr/>
            </p:nvSpPr>
            <p:spPr>
              <a:xfrm>
                <a:off x="3174045" y="2551582"/>
                <a:ext cx="357273" cy="350582"/>
              </a:xfrm>
              <a:prstGeom prst="quad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</p:grpSp>
      <p:grpSp>
        <p:nvGrpSpPr>
          <p:cNvPr id="59" name="Групувати 58">
            <a:extLst>
              <a:ext uri="{FF2B5EF4-FFF2-40B4-BE49-F238E27FC236}">
                <a16:creationId xmlns:a16="http://schemas.microsoft.com/office/drawing/2014/main" id="{EB003C81-0E79-473B-9CA2-E8E9517268CE}"/>
              </a:ext>
            </a:extLst>
          </p:cNvPr>
          <p:cNvGrpSpPr/>
          <p:nvPr/>
        </p:nvGrpSpPr>
        <p:grpSpPr>
          <a:xfrm rot="8577777">
            <a:off x="4588524" y="3346510"/>
            <a:ext cx="1005089" cy="1765931"/>
            <a:chOff x="-181908" y="2031408"/>
            <a:chExt cx="1601354" cy="2628273"/>
          </a:xfrm>
        </p:grpSpPr>
        <p:sp>
          <p:nvSpPr>
            <p:cNvPr id="61" name="Блок-схема: альтернативний процес 60">
              <a:extLst>
                <a:ext uri="{FF2B5EF4-FFF2-40B4-BE49-F238E27FC236}">
                  <a16:creationId xmlns:a16="http://schemas.microsoft.com/office/drawing/2014/main" id="{84E009A3-9081-43B2-844C-1DD9DB43E050}"/>
                </a:ext>
              </a:extLst>
            </p:cNvPr>
            <p:cNvSpPr/>
            <p:nvPr/>
          </p:nvSpPr>
          <p:spPr>
            <a:xfrm rot="4230021">
              <a:off x="705976" y="3946211"/>
              <a:ext cx="648141" cy="778799"/>
            </a:xfrm>
            <a:prstGeom prst="flowChartAlternateProcess">
              <a:avLst/>
            </a:prstGeom>
            <a:solidFill>
              <a:schemeClr val="bg2">
                <a:lumMod val="90000"/>
              </a:schemeClr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60" name="Групувати 59">
              <a:extLst>
                <a:ext uri="{FF2B5EF4-FFF2-40B4-BE49-F238E27FC236}">
                  <a16:creationId xmlns:a16="http://schemas.microsoft.com/office/drawing/2014/main" id="{2CD4D13F-C2F2-4669-A8F7-0C1C62E6CD5C}"/>
                </a:ext>
              </a:extLst>
            </p:cNvPr>
            <p:cNvGrpSpPr/>
            <p:nvPr/>
          </p:nvGrpSpPr>
          <p:grpSpPr>
            <a:xfrm rot="20584122">
              <a:off x="-181908" y="2031408"/>
              <a:ext cx="947777" cy="2505010"/>
              <a:chOff x="5646616" y="1373026"/>
              <a:chExt cx="1423491" cy="3509701"/>
            </a:xfrm>
          </p:grpSpPr>
          <p:sp>
            <p:nvSpPr>
              <p:cNvPr id="65" name="Арка 64">
                <a:extLst>
                  <a:ext uri="{FF2B5EF4-FFF2-40B4-BE49-F238E27FC236}">
                    <a16:creationId xmlns:a16="http://schemas.microsoft.com/office/drawing/2014/main" id="{37EA45FE-80BE-4032-8D72-B3232192BB66}"/>
                  </a:ext>
                </a:extLst>
              </p:cNvPr>
              <p:cNvSpPr/>
              <p:nvPr/>
            </p:nvSpPr>
            <p:spPr>
              <a:xfrm rot="10256449">
                <a:off x="5646616" y="1373026"/>
                <a:ext cx="1401535" cy="1325332"/>
              </a:xfrm>
              <a:prstGeom prst="blockArc">
                <a:avLst/>
              </a:prstGeom>
              <a:solidFill>
                <a:schemeClr val="bg2">
                  <a:lumMod val="90000"/>
                </a:schemeClr>
              </a:solidFill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Блок-схема: альтернативний процес 65">
                <a:extLst>
                  <a:ext uri="{FF2B5EF4-FFF2-40B4-BE49-F238E27FC236}">
                    <a16:creationId xmlns:a16="http://schemas.microsoft.com/office/drawing/2014/main" id="{3EC86060-4EB3-4A7A-B853-F7CF18378BC8}"/>
                  </a:ext>
                </a:extLst>
              </p:cNvPr>
              <p:cNvSpPr/>
              <p:nvPr/>
            </p:nvSpPr>
            <p:spPr>
              <a:xfrm>
                <a:off x="6022357" y="2604409"/>
                <a:ext cx="1047750" cy="2278318"/>
              </a:xfrm>
              <a:prstGeom prst="flowChartAlternateProcess">
                <a:avLst/>
              </a:prstGeom>
              <a:solidFill>
                <a:schemeClr val="bg2">
                  <a:lumMod val="90000"/>
                </a:schemeClr>
              </a:solidFill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62" name="Групувати 61">
              <a:extLst>
                <a:ext uri="{FF2B5EF4-FFF2-40B4-BE49-F238E27FC236}">
                  <a16:creationId xmlns:a16="http://schemas.microsoft.com/office/drawing/2014/main" id="{42B757CA-6A9A-4338-9765-AB3AB9AE2625}"/>
                </a:ext>
              </a:extLst>
            </p:cNvPr>
            <p:cNvGrpSpPr/>
            <p:nvPr/>
          </p:nvGrpSpPr>
          <p:grpSpPr>
            <a:xfrm>
              <a:off x="514757" y="3990319"/>
              <a:ext cx="420773" cy="388045"/>
              <a:chOff x="3139383" y="2534770"/>
              <a:chExt cx="420773" cy="388045"/>
            </a:xfrm>
          </p:grpSpPr>
          <p:sp>
            <p:nvSpPr>
              <p:cNvPr id="63" name="Восьмикутник 62">
                <a:extLst>
                  <a:ext uri="{FF2B5EF4-FFF2-40B4-BE49-F238E27FC236}">
                    <a16:creationId xmlns:a16="http://schemas.microsoft.com/office/drawing/2014/main" id="{973C26C3-F547-4E58-B563-87E7080745EE}"/>
                  </a:ext>
                </a:extLst>
              </p:cNvPr>
              <p:cNvSpPr/>
              <p:nvPr/>
            </p:nvSpPr>
            <p:spPr>
              <a:xfrm>
                <a:off x="3139383" y="2534770"/>
                <a:ext cx="420773" cy="388045"/>
              </a:xfrm>
              <a:prstGeom prst="octagon">
                <a:avLst/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64" name="Стрілка: зчетверена 63">
                <a:extLst>
                  <a:ext uri="{FF2B5EF4-FFF2-40B4-BE49-F238E27FC236}">
                    <a16:creationId xmlns:a16="http://schemas.microsoft.com/office/drawing/2014/main" id="{B0E9063D-C94E-43AD-B32B-1523CBCCD38D}"/>
                  </a:ext>
                </a:extLst>
              </p:cNvPr>
              <p:cNvSpPr/>
              <p:nvPr/>
            </p:nvSpPr>
            <p:spPr>
              <a:xfrm>
                <a:off x="3174045" y="2551582"/>
                <a:ext cx="357273" cy="350582"/>
              </a:xfrm>
              <a:prstGeom prst="quad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</p:grpSp>
      <p:sp>
        <p:nvSpPr>
          <p:cNvPr id="2" name="Прямокутник: округлені верхні кути 1">
            <a:extLst>
              <a:ext uri="{FF2B5EF4-FFF2-40B4-BE49-F238E27FC236}">
                <a16:creationId xmlns:a16="http://schemas.microsoft.com/office/drawing/2014/main" id="{4CFFC313-AC83-4F51-8F4D-37E0D989A4CC}"/>
              </a:ext>
            </a:extLst>
          </p:cNvPr>
          <p:cNvSpPr/>
          <p:nvPr/>
        </p:nvSpPr>
        <p:spPr>
          <a:xfrm>
            <a:off x="2067710" y="1773959"/>
            <a:ext cx="1827765" cy="1405613"/>
          </a:xfrm>
          <a:custGeom>
            <a:avLst/>
            <a:gdLst>
              <a:gd name="connsiteX0" fmla="*/ 306006 w 2628000"/>
              <a:gd name="connsiteY0" fmla="*/ 0 h 1836000"/>
              <a:gd name="connsiteX1" fmla="*/ 2321994 w 2628000"/>
              <a:gd name="connsiteY1" fmla="*/ 0 h 1836000"/>
              <a:gd name="connsiteX2" fmla="*/ 2628000 w 2628000"/>
              <a:gd name="connsiteY2" fmla="*/ 306006 h 1836000"/>
              <a:gd name="connsiteX3" fmla="*/ 2628000 w 2628000"/>
              <a:gd name="connsiteY3" fmla="*/ 1836000 h 1836000"/>
              <a:gd name="connsiteX4" fmla="*/ 2628000 w 2628000"/>
              <a:gd name="connsiteY4" fmla="*/ 1836000 h 1836000"/>
              <a:gd name="connsiteX5" fmla="*/ 0 w 2628000"/>
              <a:gd name="connsiteY5" fmla="*/ 1836000 h 1836000"/>
              <a:gd name="connsiteX6" fmla="*/ 0 w 2628000"/>
              <a:gd name="connsiteY6" fmla="*/ 1836000 h 1836000"/>
              <a:gd name="connsiteX7" fmla="*/ 0 w 2628000"/>
              <a:gd name="connsiteY7" fmla="*/ 306006 h 1836000"/>
              <a:gd name="connsiteX8" fmla="*/ 306006 w 2628000"/>
              <a:gd name="connsiteY8" fmla="*/ 0 h 1836000"/>
              <a:gd name="connsiteX0" fmla="*/ 306006 w 2628000"/>
              <a:gd name="connsiteY0" fmla="*/ 0 h 1836000"/>
              <a:gd name="connsiteX1" fmla="*/ 2321994 w 2628000"/>
              <a:gd name="connsiteY1" fmla="*/ 0 h 1836000"/>
              <a:gd name="connsiteX2" fmla="*/ 2628000 w 2628000"/>
              <a:gd name="connsiteY2" fmla="*/ 306006 h 1836000"/>
              <a:gd name="connsiteX3" fmla="*/ 2628000 w 2628000"/>
              <a:gd name="connsiteY3" fmla="*/ 1836000 h 1836000"/>
              <a:gd name="connsiteX4" fmla="*/ 2628000 w 2628000"/>
              <a:gd name="connsiteY4" fmla="*/ 1836000 h 1836000"/>
              <a:gd name="connsiteX5" fmla="*/ 0 w 2628000"/>
              <a:gd name="connsiteY5" fmla="*/ 1836000 h 1836000"/>
              <a:gd name="connsiteX6" fmla="*/ 0 w 2628000"/>
              <a:gd name="connsiteY6" fmla="*/ 1836000 h 1836000"/>
              <a:gd name="connsiteX7" fmla="*/ 8165 w 2628000"/>
              <a:gd name="connsiteY7" fmla="*/ 306006 h 1836000"/>
              <a:gd name="connsiteX8" fmla="*/ 306006 w 2628000"/>
              <a:gd name="connsiteY8" fmla="*/ 0 h 183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000" h="1836000">
                <a:moveTo>
                  <a:pt x="306006" y="0"/>
                </a:moveTo>
                <a:lnTo>
                  <a:pt x="2321994" y="0"/>
                </a:lnTo>
                <a:cubicBezTo>
                  <a:pt x="2490996" y="0"/>
                  <a:pt x="2628000" y="137004"/>
                  <a:pt x="2628000" y="306006"/>
                </a:cubicBezTo>
                <a:lnTo>
                  <a:pt x="2628000" y="1836000"/>
                </a:lnTo>
                <a:lnTo>
                  <a:pt x="2628000" y="1836000"/>
                </a:lnTo>
                <a:lnTo>
                  <a:pt x="0" y="1836000"/>
                </a:lnTo>
                <a:lnTo>
                  <a:pt x="0" y="1836000"/>
                </a:lnTo>
                <a:cubicBezTo>
                  <a:pt x="0" y="1326002"/>
                  <a:pt x="8165" y="816004"/>
                  <a:pt x="8165" y="306006"/>
                </a:cubicBezTo>
                <a:cubicBezTo>
                  <a:pt x="8165" y="137004"/>
                  <a:pt x="137004" y="0"/>
                  <a:pt x="30600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5432D980-0A61-4A32-97A3-C586B4E4AB03}"/>
              </a:ext>
            </a:extLst>
          </p:cNvPr>
          <p:cNvGrpSpPr/>
          <p:nvPr/>
        </p:nvGrpSpPr>
        <p:grpSpPr>
          <a:xfrm>
            <a:off x="2347349" y="2154659"/>
            <a:ext cx="1314198" cy="587542"/>
            <a:chOff x="2367643" y="2163536"/>
            <a:chExt cx="1889582" cy="767443"/>
          </a:xfrm>
        </p:grpSpPr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7E8AD39D-8991-43D7-9324-9A74951512D4}"/>
                </a:ext>
              </a:extLst>
            </p:cNvPr>
            <p:cNvSpPr/>
            <p:nvPr/>
          </p:nvSpPr>
          <p:spPr>
            <a:xfrm>
              <a:off x="2367643" y="2163536"/>
              <a:ext cx="767443" cy="76744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1E5294F4-5DA6-4919-99D9-2177140DF234}"/>
                </a:ext>
              </a:extLst>
            </p:cNvPr>
            <p:cNvSpPr/>
            <p:nvPr/>
          </p:nvSpPr>
          <p:spPr>
            <a:xfrm>
              <a:off x="3489782" y="2163536"/>
              <a:ext cx="767443" cy="76744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8" name="Групувати 7">
              <a:extLst>
                <a:ext uri="{FF2B5EF4-FFF2-40B4-BE49-F238E27FC236}">
                  <a16:creationId xmlns:a16="http://schemas.microsoft.com/office/drawing/2014/main" id="{31B7BF61-DDE9-40A2-9D7A-7B233697EA3F}"/>
                </a:ext>
              </a:extLst>
            </p:cNvPr>
            <p:cNvGrpSpPr/>
            <p:nvPr/>
          </p:nvGrpSpPr>
          <p:grpSpPr>
            <a:xfrm>
              <a:off x="2424793" y="2269189"/>
              <a:ext cx="440872" cy="449036"/>
              <a:chOff x="2424793" y="2269189"/>
              <a:chExt cx="440872" cy="449036"/>
            </a:xfrm>
          </p:grpSpPr>
          <p:sp>
            <p:nvSpPr>
              <p:cNvPr id="6" name="Овал 5">
                <a:extLst>
                  <a:ext uri="{FF2B5EF4-FFF2-40B4-BE49-F238E27FC236}">
                    <a16:creationId xmlns:a16="http://schemas.microsoft.com/office/drawing/2014/main" id="{2FE590D7-8047-4948-916B-3C1A6B29D46A}"/>
                  </a:ext>
                </a:extLst>
              </p:cNvPr>
              <p:cNvSpPr/>
              <p:nvPr/>
            </p:nvSpPr>
            <p:spPr>
              <a:xfrm>
                <a:off x="2424793" y="2269189"/>
                <a:ext cx="440872" cy="44903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7" name="Овал 6">
                <a:extLst>
                  <a:ext uri="{FF2B5EF4-FFF2-40B4-BE49-F238E27FC236}">
                    <a16:creationId xmlns:a16="http://schemas.microsoft.com/office/drawing/2014/main" id="{EDA3564A-6449-491A-9FDF-7FC90C5BC587}"/>
                  </a:ext>
                </a:extLst>
              </p:cNvPr>
              <p:cNvSpPr/>
              <p:nvPr/>
            </p:nvSpPr>
            <p:spPr>
              <a:xfrm rot="1687905">
                <a:off x="2478670" y="2315057"/>
                <a:ext cx="130628" cy="26125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9" name="Групувати 8">
              <a:extLst>
                <a:ext uri="{FF2B5EF4-FFF2-40B4-BE49-F238E27FC236}">
                  <a16:creationId xmlns:a16="http://schemas.microsoft.com/office/drawing/2014/main" id="{6F995ED9-3F83-4B71-96E6-447422B8EA91}"/>
                </a:ext>
              </a:extLst>
            </p:cNvPr>
            <p:cNvGrpSpPr/>
            <p:nvPr/>
          </p:nvGrpSpPr>
          <p:grpSpPr>
            <a:xfrm rot="7309839">
              <a:off x="3729776" y="2244717"/>
              <a:ext cx="440872" cy="449036"/>
              <a:chOff x="2424793" y="2269189"/>
              <a:chExt cx="440872" cy="449036"/>
            </a:xfrm>
          </p:grpSpPr>
          <p:sp>
            <p:nvSpPr>
              <p:cNvPr id="10" name="Овал 9">
                <a:extLst>
                  <a:ext uri="{FF2B5EF4-FFF2-40B4-BE49-F238E27FC236}">
                    <a16:creationId xmlns:a16="http://schemas.microsoft.com/office/drawing/2014/main" id="{F49FCA7F-BA87-4E7D-A223-82B496405DA7}"/>
                  </a:ext>
                </a:extLst>
              </p:cNvPr>
              <p:cNvSpPr/>
              <p:nvPr/>
            </p:nvSpPr>
            <p:spPr>
              <a:xfrm>
                <a:off x="2424793" y="2269189"/>
                <a:ext cx="440872" cy="44903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1" name="Овал 10">
                <a:extLst>
                  <a:ext uri="{FF2B5EF4-FFF2-40B4-BE49-F238E27FC236}">
                    <a16:creationId xmlns:a16="http://schemas.microsoft.com/office/drawing/2014/main" id="{A30F339C-055D-4164-96E6-1E126DAF8688}"/>
                  </a:ext>
                </a:extLst>
              </p:cNvPr>
              <p:cNvSpPr/>
              <p:nvPr/>
            </p:nvSpPr>
            <p:spPr>
              <a:xfrm rot="1687905">
                <a:off x="2478670" y="2315057"/>
                <a:ext cx="130628" cy="26125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</p:grpSp>
      <p:grpSp>
        <p:nvGrpSpPr>
          <p:cNvPr id="15" name="Групувати 14">
            <a:extLst>
              <a:ext uri="{FF2B5EF4-FFF2-40B4-BE49-F238E27FC236}">
                <a16:creationId xmlns:a16="http://schemas.microsoft.com/office/drawing/2014/main" id="{A94BD10E-6FC8-4DE2-AADF-74E251491444}"/>
              </a:ext>
            </a:extLst>
          </p:cNvPr>
          <p:cNvGrpSpPr/>
          <p:nvPr/>
        </p:nvGrpSpPr>
        <p:grpSpPr>
          <a:xfrm>
            <a:off x="2283879" y="2000300"/>
            <a:ext cx="1395425" cy="62854"/>
            <a:chOff x="2334986" y="1906868"/>
            <a:chExt cx="2006372" cy="82099"/>
          </a:xfrm>
        </p:grpSpPr>
        <p:sp>
          <p:nvSpPr>
            <p:cNvPr id="13" name="Прямокутник 12">
              <a:extLst>
                <a:ext uri="{FF2B5EF4-FFF2-40B4-BE49-F238E27FC236}">
                  <a16:creationId xmlns:a16="http://schemas.microsoft.com/office/drawing/2014/main" id="{8D6181C3-A506-47A3-90B9-D06612B415FC}"/>
                </a:ext>
              </a:extLst>
            </p:cNvPr>
            <p:cNvSpPr/>
            <p:nvPr/>
          </p:nvSpPr>
          <p:spPr>
            <a:xfrm rot="2784629">
              <a:off x="2432957" y="1809353"/>
              <a:ext cx="81643" cy="27758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" name="Прямокутник 13">
              <a:extLst>
                <a:ext uri="{FF2B5EF4-FFF2-40B4-BE49-F238E27FC236}">
                  <a16:creationId xmlns:a16="http://schemas.microsoft.com/office/drawing/2014/main" id="{DC0341FA-BAAC-462B-81D1-2A25B0527411}"/>
                </a:ext>
              </a:extLst>
            </p:cNvPr>
            <p:cNvSpPr/>
            <p:nvPr/>
          </p:nvSpPr>
          <p:spPr>
            <a:xfrm rot="18837244">
              <a:off x="4161744" y="1808897"/>
              <a:ext cx="81643" cy="27758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BF642FF9-1139-46EA-94B9-F21ABC3421A0}"/>
              </a:ext>
            </a:extLst>
          </p:cNvPr>
          <p:cNvSpPr/>
          <p:nvPr/>
        </p:nvSpPr>
        <p:spPr>
          <a:xfrm>
            <a:off x="1590473" y="3330125"/>
            <a:ext cx="2719874" cy="2281414"/>
          </a:xfrm>
          <a:prstGeom prst="roundRect">
            <a:avLst/>
          </a:prstGeom>
          <a:solidFill>
            <a:srgbClr val="00B0F0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9D59D9A8-B3C3-47C4-9FCC-F6800C93F02C}"/>
              </a:ext>
            </a:extLst>
          </p:cNvPr>
          <p:cNvGrpSpPr/>
          <p:nvPr/>
        </p:nvGrpSpPr>
        <p:grpSpPr>
          <a:xfrm>
            <a:off x="4370613" y="4934990"/>
            <a:ext cx="777918" cy="1239793"/>
            <a:chOff x="6408964" y="1189108"/>
            <a:chExt cx="1118507" cy="1619407"/>
          </a:xfrm>
        </p:grpSpPr>
        <p:sp>
          <p:nvSpPr>
            <p:cNvPr id="29" name="Прямокутник: округлені кути 28">
              <a:extLst>
                <a:ext uri="{FF2B5EF4-FFF2-40B4-BE49-F238E27FC236}">
                  <a16:creationId xmlns:a16="http://schemas.microsoft.com/office/drawing/2014/main" id="{A40850FE-021F-4CCB-A8DA-D0036120E52B}"/>
                </a:ext>
              </a:extLst>
            </p:cNvPr>
            <p:cNvSpPr/>
            <p:nvPr/>
          </p:nvSpPr>
          <p:spPr>
            <a:xfrm>
              <a:off x="6408964" y="1189108"/>
              <a:ext cx="1118507" cy="1619407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0" name="Прямокутник 29">
              <a:extLst>
                <a:ext uri="{FF2B5EF4-FFF2-40B4-BE49-F238E27FC236}">
                  <a16:creationId xmlns:a16="http://schemas.microsoft.com/office/drawing/2014/main" id="{0D2CB9A2-9657-4295-8AFE-7FF343DB41EC}"/>
                </a:ext>
              </a:extLst>
            </p:cNvPr>
            <p:cNvSpPr/>
            <p:nvPr/>
          </p:nvSpPr>
          <p:spPr>
            <a:xfrm>
              <a:off x="6613072" y="1189108"/>
              <a:ext cx="718458" cy="161940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29463FC8-DD14-4D92-B1DE-037F036E1700}"/>
              </a:ext>
            </a:extLst>
          </p:cNvPr>
          <p:cNvGrpSpPr/>
          <p:nvPr/>
        </p:nvGrpSpPr>
        <p:grpSpPr>
          <a:xfrm>
            <a:off x="771303" y="4911778"/>
            <a:ext cx="777918" cy="1239793"/>
            <a:chOff x="6408964" y="1189108"/>
            <a:chExt cx="1118507" cy="1619407"/>
          </a:xfrm>
        </p:grpSpPr>
        <p:sp>
          <p:nvSpPr>
            <p:cNvPr id="33" name="Прямокутник: округлені кути 32">
              <a:extLst>
                <a:ext uri="{FF2B5EF4-FFF2-40B4-BE49-F238E27FC236}">
                  <a16:creationId xmlns:a16="http://schemas.microsoft.com/office/drawing/2014/main" id="{0A3ACA81-C73C-4F9D-92D4-AF3317B59C1B}"/>
                </a:ext>
              </a:extLst>
            </p:cNvPr>
            <p:cNvSpPr/>
            <p:nvPr/>
          </p:nvSpPr>
          <p:spPr>
            <a:xfrm>
              <a:off x="6408964" y="1189108"/>
              <a:ext cx="1118507" cy="1619407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4" name="Прямокутник 33">
              <a:extLst>
                <a:ext uri="{FF2B5EF4-FFF2-40B4-BE49-F238E27FC236}">
                  <a16:creationId xmlns:a16="http://schemas.microsoft.com/office/drawing/2014/main" id="{6226712D-1D51-4D9B-9F56-9A1A31B546E0}"/>
                </a:ext>
              </a:extLst>
            </p:cNvPr>
            <p:cNvSpPr/>
            <p:nvPr/>
          </p:nvSpPr>
          <p:spPr>
            <a:xfrm>
              <a:off x="6613072" y="1189108"/>
              <a:ext cx="718458" cy="161940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27" name="Групувати 226">
            <a:extLst>
              <a:ext uri="{FF2B5EF4-FFF2-40B4-BE49-F238E27FC236}">
                <a16:creationId xmlns:a16="http://schemas.microsoft.com/office/drawing/2014/main" id="{309140EE-F570-48ED-BB04-288B333D0BD6}"/>
              </a:ext>
            </a:extLst>
          </p:cNvPr>
          <p:cNvGrpSpPr/>
          <p:nvPr/>
        </p:nvGrpSpPr>
        <p:grpSpPr>
          <a:xfrm>
            <a:off x="2062554" y="3120882"/>
            <a:ext cx="1809409" cy="1877100"/>
            <a:chOff x="2062554" y="3120882"/>
            <a:chExt cx="1809409" cy="1877100"/>
          </a:xfrm>
        </p:grpSpPr>
        <p:sp>
          <p:nvSpPr>
            <p:cNvPr id="67" name="Блок-схема: підготовка 66">
              <a:extLst>
                <a:ext uri="{FF2B5EF4-FFF2-40B4-BE49-F238E27FC236}">
                  <a16:creationId xmlns:a16="http://schemas.microsoft.com/office/drawing/2014/main" id="{DE959071-B08C-4E31-B902-4AD63207AB77}"/>
                </a:ext>
              </a:extLst>
            </p:cNvPr>
            <p:cNvSpPr/>
            <p:nvPr/>
          </p:nvSpPr>
          <p:spPr>
            <a:xfrm>
              <a:off x="2062554" y="4226967"/>
              <a:ext cx="1809409" cy="771015"/>
            </a:xfrm>
            <a:prstGeom prst="flowChartPreparation">
              <a:avLst/>
            </a:prstGeom>
            <a:solidFill>
              <a:srgbClr val="FF0000"/>
            </a:solidFill>
            <a:ln w="38100">
              <a:solidFill>
                <a:srgbClr val="A824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2FB21687-05C7-4057-8F88-241F7B0BD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7682" y="3120882"/>
              <a:ext cx="1465657" cy="1391666"/>
            </a:xfrm>
            <a:prstGeom prst="rect">
              <a:avLst/>
            </a:prstGeom>
          </p:spPr>
        </p:pic>
      </p:grpSp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157EC947-6603-4183-8E26-DD6D86874D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215" y="890507"/>
            <a:ext cx="873638" cy="873488"/>
          </a:xfrm>
          <a:prstGeom prst="rect">
            <a:avLst/>
          </a:prstGeom>
        </p:spPr>
      </p:pic>
      <p:grpSp>
        <p:nvGrpSpPr>
          <p:cNvPr id="213" name="Групувати 212">
            <a:extLst>
              <a:ext uri="{FF2B5EF4-FFF2-40B4-BE49-F238E27FC236}">
                <a16:creationId xmlns:a16="http://schemas.microsoft.com/office/drawing/2014/main" id="{AAA15627-ECD4-4D20-A277-154A2978BC9E}"/>
              </a:ext>
            </a:extLst>
          </p:cNvPr>
          <p:cNvGrpSpPr/>
          <p:nvPr/>
        </p:nvGrpSpPr>
        <p:grpSpPr>
          <a:xfrm>
            <a:off x="1777538" y="2536429"/>
            <a:ext cx="2411563" cy="2935336"/>
            <a:chOff x="1768047" y="2567578"/>
            <a:chExt cx="2411563" cy="2935336"/>
          </a:xfrm>
        </p:grpSpPr>
        <p:grpSp>
          <p:nvGrpSpPr>
            <p:cNvPr id="18" name="Групувати 17">
              <a:extLst>
                <a:ext uri="{FF2B5EF4-FFF2-40B4-BE49-F238E27FC236}">
                  <a16:creationId xmlns:a16="http://schemas.microsoft.com/office/drawing/2014/main" id="{1E320B2E-A92C-4B6A-B181-8FFC37AFAF6A}"/>
                </a:ext>
              </a:extLst>
            </p:cNvPr>
            <p:cNvGrpSpPr/>
            <p:nvPr/>
          </p:nvGrpSpPr>
          <p:grpSpPr>
            <a:xfrm>
              <a:off x="2834892" y="2567578"/>
              <a:ext cx="292646" cy="297081"/>
              <a:chOff x="3139383" y="2534770"/>
              <a:chExt cx="420773" cy="388045"/>
            </a:xfrm>
          </p:grpSpPr>
          <p:sp>
            <p:nvSpPr>
              <p:cNvPr id="16" name="Восьмикутник 15">
                <a:extLst>
                  <a:ext uri="{FF2B5EF4-FFF2-40B4-BE49-F238E27FC236}">
                    <a16:creationId xmlns:a16="http://schemas.microsoft.com/office/drawing/2014/main" id="{5534279A-E38C-4DDD-AA8E-0FB3C5F69356}"/>
                  </a:ext>
                </a:extLst>
              </p:cNvPr>
              <p:cNvSpPr/>
              <p:nvPr/>
            </p:nvSpPr>
            <p:spPr>
              <a:xfrm>
                <a:off x="3139383" y="2534770"/>
                <a:ext cx="420773" cy="388045"/>
              </a:xfrm>
              <a:prstGeom prst="octagon">
                <a:avLst/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7" name="Стрілка: зчетверена 16">
                <a:extLst>
                  <a:ext uri="{FF2B5EF4-FFF2-40B4-BE49-F238E27FC236}">
                    <a16:creationId xmlns:a16="http://schemas.microsoft.com/office/drawing/2014/main" id="{A16547FD-28BF-4FFD-AA85-B1E64D2D4462}"/>
                  </a:ext>
                </a:extLst>
              </p:cNvPr>
              <p:cNvSpPr/>
              <p:nvPr/>
            </p:nvSpPr>
            <p:spPr>
              <a:xfrm>
                <a:off x="3174045" y="2551582"/>
                <a:ext cx="357273" cy="350582"/>
              </a:xfrm>
              <a:prstGeom prst="quad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43" name="Групувати 42">
              <a:extLst>
                <a:ext uri="{FF2B5EF4-FFF2-40B4-BE49-F238E27FC236}">
                  <a16:creationId xmlns:a16="http://schemas.microsoft.com/office/drawing/2014/main" id="{9059FE0A-E994-4D3A-8856-71140B3568E4}"/>
                </a:ext>
              </a:extLst>
            </p:cNvPr>
            <p:cNvGrpSpPr/>
            <p:nvPr/>
          </p:nvGrpSpPr>
          <p:grpSpPr>
            <a:xfrm>
              <a:off x="1768047" y="3502960"/>
              <a:ext cx="2411563" cy="1999954"/>
              <a:chOff x="1545336" y="3773020"/>
              <a:chExt cx="3467397" cy="2612324"/>
            </a:xfrm>
          </p:grpSpPr>
          <p:grpSp>
            <p:nvGrpSpPr>
              <p:cNvPr id="20" name="Групувати 19">
                <a:extLst>
                  <a:ext uri="{FF2B5EF4-FFF2-40B4-BE49-F238E27FC236}">
                    <a16:creationId xmlns:a16="http://schemas.microsoft.com/office/drawing/2014/main" id="{D0627B9D-3203-4616-9D3A-B124828CC9FF}"/>
                  </a:ext>
                </a:extLst>
              </p:cNvPr>
              <p:cNvGrpSpPr/>
              <p:nvPr/>
            </p:nvGrpSpPr>
            <p:grpSpPr>
              <a:xfrm>
                <a:off x="1545336" y="3773020"/>
                <a:ext cx="420773" cy="388045"/>
                <a:chOff x="3139383" y="2534770"/>
                <a:chExt cx="420773" cy="388045"/>
              </a:xfrm>
            </p:grpSpPr>
            <p:sp>
              <p:nvSpPr>
                <p:cNvPr id="21" name="Восьмикутник 20">
                  <a:extLst>
                    <a:ext uri="{FF2B5EF4-FFF2-40B4-BE49-F238E27FC236}">
                      <a16:creationId xmlns:a16="http://schemas.microsoft.com/office/drawing/2014/main" id="{D4A901D8-C33E-4FCE-9521-C581416EC956}"/>
                    </a:ext>
                  </a:extLst>
                </p:cNvPr>
                <p:cNvSpPr/>
                <p:nvPr/>
              </p:nvSpPr>
              <p:spPr>
                <a:xfrm>
                  <a:off x="3139383" y="2534770"/>
                  <a:ext cx="420773" cy="388045"/>
                </a:xfrm>
                <a:prstGeom prst="octagon">
                  <a:avLst/>
                </a:prstGeom>
                <a:solidFill>
                  <a:srgbClr val="FFC000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2" name="Стрілка: зчетверена 21">
                  <a:extLst>
                    <a:ext uri="{FF2B5EF4-FFF2-40B4-BE49-F238E27FC236}">
                      <a16:creationId xmlns:a16="http://schemas.microsoft.com/office/drawing/2014/main" id="{394AFB52-FF34-43B3-B1E2-2D8392E789B2}"/>
                    </a:ext>
                  </a:extLst>
                </p:cNvPr>
                <p:cNvSpPr/>
                <p:nvPr/>
              </p:nvSpPr>
              <p:spPr>
                <a:xfrm>
                  <a:off x="3174045" y="2551582"/>
                  <a:ext cx="357273" cy="350582"/>
                </a:xfrm>
                <a:prstGeom prst="quadArrow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</p:grpSp>
          <p:grpSp>
            <p:nvGrpSpPr>
              <p:cNvPr id="23" name="Групувати 22">
                <a:extLst>
                  <a:ext uri="{FF2B5EF4-FFF2-40B4-BE49-F238E27FC236}">
                    <a16:creationId xmlns:a16="http://schemas.microsoft.com/office/drawing/2014/main" id="{4517EED6-478F-413D-9BEF-0DC72F537DD5}"/>
                  </a:ext>
                </a:extLst>
              </p:cNvPr>
              <p:cNvGrpSpPr/>
              <p:nvPr/>
            </p:nvGrpSpPr>
            <p:grpSpPr>
              <a:xfrm>
                <a:off x="4591960" y="3796297"/>
                <a:ext cx="420773" cy="388045"/>
                <a:chOff x="3139383" y="2534770"/>
                <a:chExt cx="420773" cy="388045"/>
              </a:xfrm>
            </p:grpSpPr>
            <p:sp>
              <p:nvSpPr>
                <p:cNvPr id="24" name="Восьмикутник 23">
                  <a:extLst>
                    <a:ext uri="{FF2B5EF4-FFF2-40B4-BE49-F238E27FC236}">
                      <a16:creationId xmlns:a16="http://schemas.microsoft.com/office/drawing/2014/main" id="{6917383E-A20C-4966-BF4A-A091F3D83D31}"/>
                    </a:ext>
                  </a:extLst>
                </p:cNvPr>
                <p:cNvSpPr/>
                <p:nvPr/>
              </p:nvSpPr>
              <p:spPr>
                <a:xfrm>
                  <a:off x="3139383" y="2534770"/>
                  <a:ext cx="420773" cy="388045"/>
                </a:xfrm>
                <a:prstGeom prst="octagon">
                  <a:avLst/>
                </a:prstGeom>
                <a:solidFill>
                  <a:srgbClr val="FFC000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5" name="Стрілка: зчетверена 24">
                  <a:extLst>
                    <a:ext uri="{FF2B5EF4-FFF2-40B4-BE49-F238E27FC236}">
                      <a16:creationId xmlns:a16="http://schemas.microsoft.com/office/drawing/2014/main" id="{CB756B34-8116-4FB2-B917-253C3D0D0955}"/>
                    </a:ext>
                  </a:extLst>
                </p:cNvPr>
                <p:cNvSpPr/>
                <p:nvPr/>
              </p:nvSpPr>
              <p:spPr>
                <a:xfrm>
                  <a:off x="3174045" y="2551582"/>
                  <a:ext cx="357273" cy="350582"/>
                </a:xfrm>
                <a:prstGeom prst="quadArrow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</p:grpSp>
          <p:grpSp>
            <p:nvGrpSpPr>
              <p:cNvPr id="42" name="Групувати 41">
                <a:extLst>
                  <a:ext uri="{FF2B5EF4-FFF2-40B4-BE49-F238E27FC236}">
                    <a16:creationId xmlns:a16="http://schemas.microsoft.com/office/drawing/2014/main" id="{A9B7AFAC-910F-4F24-97A8-2C15085C70AE}"/>
                  </a:ext>
                </a:extLst>
              </p:cNvPr>
              <p:cNvGrpSpPr/>
              <p:nvPr/>
            </p:nvGrpSpPr>
            <p:grpSpPr>
              <a:xfrm>
                <a:off x="1838037" y="5841058"/>
                <a:ext cx="2788585" cy="544286"/>
                <a:chOff x="1838037" y="5841058"/>
                <a:chExt cx="2788585" cy="544286"/>
              </a:xfrm>
            </p:grpSpPr>
            <p:grpSp>
              <p:nvGrpSpPr>
                <p:cNvPr id="26" name="Групувати 25">
                  <a:extLst>
                    <a:ext uri="{FF2B5EF4-FFF2-40B4-BE49-F238E27FC236}">
                      <a16:creationId xmlns:a16="http://schemas.microsoft.com/office/drawing/2014/main" id="{F12C1057-71BE-4DF9-8361-DBD0B804E40B}"/>
                    </a:ext>
                  </a:extLst>
                </p:cNvPr>
                <p:cNvGrpSpPr/>
                <p:nvPr/>
              </p:nvGrpSpPr>
              <p:grpSpPr>
                <a:xfrm>
                  <a:off x="2941399" y="5841058"/>
                  <a:ext cx="573695" cy="544286"/>
                  <a:chOff x="3139383" y="2534770"/>
                  <a:chExt cx="420773" cy="388045"/>
                </a:xfrm>
              </p:grpSpPr>
              <p:sp>
                <p:nvSpPr>
                  <p:cNvPr id="27" name="Восьмикутник 26">
                    <a:extLst>
                      <a:ext uri="{FF2B5EF4-FFF2-40B4-BE49-F238E27FC236}">
                        <a16:creationId xmlns:a16="http://schemas.microsoft.com/office/drawing/2014/main" id="{E5CD6D75-B7E7-4DF1-A6B9-6176E7C66233}"/>
                      </a:ext>
                    </a:extLst>
                  </p:cNvPr>
                  <p:cNvSpPr/>
                  <p:nvPr/>
                </p:nvSpPr>
                <p:spPr>
                  <a:xfrm>
                    <a:off x="3139383" y="2534770"/>
                    <a:ext cx="420773" cy="388045"/>
                  </a:xfrm>
                  <a:prstGeom prst="octagon">
                    <a:avLst/>
                  </a:prstGeom>
                  <a:solidFill>
                    <a:srgbClr val="FFC000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8" name="Стрілка: зчетверена 27">
                    <a:extLst>
                      <a:ext uri="{FF2B5EF4-FFF2-40B4-BE49-F238E27FC236}">
                        <a16:creationId xmlns:a16="http://schemas.microsoft.com/office/drawing/2014/main" id="{37E27037-9115-4EE0-89B0-3E3ED32666E4}"/>
                      </a:ext>
                    </a:extLst>
                  </p:cNvPr>
                  <p:cNvSpPr/>
                  <p:nvPr/>
                </p:nvSpPr>
                <p:spPr>
                  <a:xfrm>
                    <a:off x="3174045" y="2551582"/>
                    <a:ext cx="357273" cy="350582"/>
                  </a:xfrm>
                  <a:prstGeom prst="quadArrow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</p:grpSp>
            <p:sp>
              <p:nvSpPr>
                <p:cNvPr id="36" name="Овал 35">
                  <a:extLst>
                    <a:ext uri="{FF2B5EF4-FFF2-40B4-BE49-F238E27FC236}">
                      <a16:creationId xmlns:a16="http://schemas.microsoft.com/office/drawing/2014/main" id="{853BA662-D891-45E0-A9F9-E72F028F37C4}"/>
                    </a:ext>
                  </a:extLst>
                </p:cNvPr>
                <p:cNvSpPr/>
                <p:nvPr/>
              </p:nvSpPr>
              <p:spPr>
                <a:xfrm>
                  <a:off x="2573111" y="6001816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7" name="Овал 36">
                  <a:extLst>
                    <a:ext uri="{FF2B5EF4-FFF2-40B4-BE49-F238E27FC236}">
                      <a16:creationId xmlns:a16="http://schemas.microsoft.com/office/drawing/2014/main" id="{635C3740-9110-4A2C-BF38-74522EBD4B2D}"/>
                    </a:ext>
                  </a:extLst>
                </p:cNvPr>
                <p:cNvSpPr/>
                <p:nvPr/>
              </p:nvSpPr>
              <p:spPr>
                <a:xfrm>
                  <a:off x="2214956" y="6001812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8" name="Овал 37">
                  <a:extLst>
                    <a:ext uri="{FF2B5EF4-FFF2-40B4-BE49-F238E27FC236}">
                      <a16:creationId xmlns:a16="http://schemas.microsoft.com/office/drawing/2014/main" id="{74DDC04C-21F0-4CDD-BDAE-29E6A0F36862}"/>
                    </a:ext>
                  </a:extLst>
                </p:cNvPr>
                <p:cNvSpPr/>
                <p:nvPr/>
              </p:nvSpPr>
              <p:spPr>
                <a:xfrm>
                  <a:off x="1838037" y="6001811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9" name="Овал 38">
                  <a:extLst>
                    <a:ext uri="{FF2B5EF4-FFF2-40B4-BE49-F238E27FC236}">
                      <a16:creationId xmlns:a16="http://schemas.microsoft.com/office/drawing/2014/main" id="{72FA38F5-6F3F-4FEE-86B6-7DA5D8596DAA}"/>
                    </a:ext>
                  </a:extLst>
                </p:cNvPr>
                <p:cNvSpPr/>
                <p:nvPr/>
              </p:nvSpPr>
              <p:spPr>
                <a:xfrm>
                  <a:off x="3641175" y="6001811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40" name="Овал 39">
                  <a:extLst>
                    <a:ext uri="{FF2B5EF4-FFF2-40B4-BE49-F238E27FC236}">
                      <a16:creationId xmlns:a16="http://schemas.microsoft.com/office/drawing/2014/main" id="{1D8CAD56-9C3A-4730-8AF0-12D0327436B7}"/>
                    </a:ext>
                  </a:extLst>
                </p:cNvPr>
                <p:cNvSpPr/>
                <p:nvPr/>
              </p:nvSpPr>
              <p:spPr>
                <a:xfrm>
                  <a:off x="4009463" y="5999117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41" name="Овал 40">
                  <a:extLst>
                    <a:ext uri="{FF2B5EF4-FFF2-40B4-BE49-F238E27FC236}">
                      <a16:creationId xmlns:a16="http://schemas.microsoft.com/office/drawing/2014/main" id="{D4844457-4567-4B74-A8CD-EF6DA631604D}"/>
                    </a:ext>
                  </a:extLst>
                </p:cNvPr>
                <p:cNvSpPr/>
                <p:nvPr/>
              </p:nvSpPr>
              <p:spPr>
                <a:xfrm>
                  <a:off x="4384415" y="6001813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</p:grpSp>
        </p:grpSp>
        <p:grpSp>
          <p:nvGrpSpPr>
            <p:cNvPr id="134" name="Групувати 133">
              <a:extLst>
                <a:ext uri="{FF2B5EF4-FFF2-40B4-BE49-F238E27FC236}">
                  <a16:creationId xmlns:a16="http://schemas.microsoft.com/office/drawing/2014/main" id="{117DDC30-FC08-48FD-BD3F-AC49A6AB9FD0}"/>
                </a:ext>
              </a:extLst>
            </p:cNvPr>
            <p:cNvGrpSpPr/>
            <p:nvPr/>
          </p:nvGrpSpPr>
          <p:grpSpPr>
            <a:xfrm>
              <a:off x="2739609" y="2600257"/>
              <a:ext cx="438851" cy="495541"/>
              <a:chOff x="3000963" y="2720776"/>
              <a:chExt cx="513260" cy="579662"/>
            </a:xfrm>
          </p:grpSpPr>
          <p:sp>
            <p:nvSpPr>
              <p:cNvPr id="133" name="Блок-схема: затримка 132">
                <a:extLst>
                  <a:ext uri="{FF2B5EF4-FFF2-40B4-BE49-F238E27FC236}">
                    <a16:creationId xmlns:a16="http://schemas.microsoft.com/office/drawing/2014/main" id="{8A56D3BE-1F51-4746-A480-16D6440843F4}"/>
                  </a:ext>
                </a:extLst>
              </p:cNvPr>
              <p:cNvSpPr/>
              <p:nvPr/>
            </p:nvSpPr>
            <p:spPr>
              <a:xfrm rot="8087001">
                <a:off x="3000164" y="3156884"/>
                <a:ext cx="144353" cy="142756"/>
              </a:xfrm>
              <a:prstGeom prst="flowChartDelay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32" name="Дуга 131">
                <a:extLst>
                  <a:ext uri="{FF2B5EF4-FFF2-40B4-BE49-F238E27FC236}">
                    <a16:creationId xmlns:a16="http://schemas.microsoft.com/office/drawing/2014/main" id="{475A63E5-F6F8-4AEB-83F6-7A24F9FD90FC}"/>
                  </a:ext>
                </a:extLst>
              </p:cNvPr>
              <p:cNvSpPr/>
              <p:nvPr/>
            </p:nvSpPr>
            <p:spPr>
              <a:xfrm rot="7675933">
                <a:off x="3039382" y="2767143"/>
                <a:ext cx="521208" cy="428474"/>
              </a:xfrm>
              <a:prstGeom prst="arc">
                <a:avLst>
                  <a:gd name="adj1" fmla="val 16200000"/>
                  <a:gd name="adj2" fmla="val 2097160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uk-UA" dirty="0"/>
              </a:p>
            </p:txBody>
          </p:sp>
        </p:grpSp>
      </p:grpSp>
      <p:grpSp>
        <p:nvGrpSpPr>
          <p:cNvPr id="146" name="Групувати 145">
            <a:extLst>
              <a:ext uri="{FF2B5EF4-FFF2-40B4-BE49-F238E27FC236}">
                <a16:creationId xmlns:a16="http://schemas.microsoft.com/office/drawing/2014/main" id="{D3151B2A-A207-4D7F-96AC-28505AB1A31C}"/>
              </a:ext>
            </a:extLst>
          </p:cNvPr>
          <p:cNvGrpSpPr/>
          <p:nvPr/>
        </p:nvGrpSpPr>
        <p:grpSpPr>
          <a:xfrm>
            <a:off x="7073256" y="612567"/>
            <a:ext cx="3930884" cy="2307408"/>
            <a:chOff x="7073256" y="612567"/>
            <a:chExt cx="3930884" cy="2307408"/>
          </a:xfrm>
        </p:grpSpPr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5F14FCCA-9716-4157-8BFE-15B42FC6A985}"/>
                </a:ext>
              </a:extLst>
            </p:cNvPr>
            <p:cNvSpPr txBox="1"/>
            <p:nvPr/>
          </p:nvSpPr>
          <p:spPr>
            <a:xfrm>
              <a:off x="7073256" y="2396755"/>
              <a:ext cx="39308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Пляж </a:t>
              </a:r>
              <a:r>
                <a:rPr lang="uk-UA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лежит</a:t>
              </a:r>
              <a:r>
                <a:rPr lang="uk-UA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на </a:t>
              </a:r>
              <a:r>
                <a:rPr lang="uk-UA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Жанне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3" name="Рисунок 142">
              <a:extLst>
                <a:ext uri="{FF2B5EF4-FFF2-40B4-BE49-F238E27FC236}">
                  <a16:creationId xmlns:a16="http://schemas.microsoft.com/office/drawing/2014/main" id="{D0B32792-7D5B-4C10-A788-3CCFD56F8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449257" y="865703"/>
              <a:ext cx="1601354" cy="1601354"/>
            </a:xfrm>
            <a:prstGeom prst="rect">
              <a:avLst/>
            </a:prstGeom>
          </p:spPr>
        </p:pic>
        <p:pic>
          <p:nvPicPr>
            <p:cNvPr id="145" name="Рисунок 144">
              <a:extLst>
                <a:ext uri="{FF2B5EF4-FFF2-40B4-BE49-F238E27FC236}">
                  <a16:creationId xmlns:a16="http://schemas.microsoft.com/office/drawing/2014/main" id="{E023F5C0-6532-41FA-8441-E23435B9F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92047">
              <a:off x="7806673" y="612567"/>
              <a:ext cx="1604694" cy="1604694"/>
            </a:xfrm>
            <a:prstGeom prst="rect">
              <a:avLst/>
            </a:prstGeom>
          </p:spPr>
        </p:pic>
      </p:grpSp>
      <p:grpSp>
        <p:nvGrpSpPr>
          <p:cNvPr id="152" name="Групувати 151">
            <a:extLst>
              <a:ext uri="{FF2B5EF4-FFF2-40B4-BE49-F238E27FC236}">
                <a16:creationId xmlns:a16="http://schemas.microsoft.com/office/drawing/2014/main" id="{0161FFDB-5515-438A-8AAD-ADFF3FC25A4A}"/>
              </a:ext>
            </a:extLst>
          </p:cNvPr>
          <p:cNvGrpSpPr/>
          <p:nvPr/>
        </p:nvGrpSpPr>
        <p:grpSpPr>
          <a:xfrm>
            <a:off x="6711662" y="263317"/>
            <a:ext cx="4067139" cy="2778680"/>
            <a:chOff x="6687770" y="262316"/>
            <a:chExt cx="4067139" cy="2778680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FF4F44B7-F960-4817-9A7B-96D38D7A09C2}"/>
                </a:ext>
              </a:extLst>
            </p:cNvPr>
            <p:cNvSpPr txBox="1"/>
            <p:nvPr/>
          </p:nvSpPr>
          <p:spPr>
            <a:xfrm>
              <a:off x="6687770" y="2517776"/>
              <a:ext cx="40671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Жанна </a:t>
              </a:r>
              <a:r>
                <a:rPr lang="uk-UA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лежит</a:t>
              </a:r>
              <a:r>
                <a:rPr lang="uk-UA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на пляже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1" name="Групувати 150">
              <a:extLst>
                <a:ext uri="{FF2B5EF4-FFF2-40B4-BE49-F238E27FC236}">
                  <a16:creationId xmlns:a16="http://schemas.microsoft.com/office/drawing/2014/main" id="{DDE0A584-08E3-4D2A-8BA6-208444D41592}"/>
                </a:ext>
              </a:extLst>
            </p:cNvPr>
            <p:cNvGrpSpPr/>
            <p:nvPr/>
          </p:nvGrpSpPr>
          <p:grpSpPr>
            <a:xfrm>
              <a:off x="7606553" y="262316"/>
              <a:ext cx="2763382" cy="2590119"/>
              <a:chOff x="2667000" y="0"/>
              <a:chExt cx="6858000" cy="6858000"/>
            </a:xfrm>
          </p:grpSpPr>
          <p:pic>
            <p:nvPicPr>
              <p:cNvPr id="148" name="Рисунок 147">
                <a:extLst>
                  <a:ext uri="{FF2B5EF4-FFF2-40B4-BE49-F238E27FC236}">
                    <a16:creationId xmlns:a16="http://schemas.microsoft.com/office/drawing/2014/main" id="{D8D61719-F0FC-48AD-901A-A56BF93ABE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50" name="Рисунок 149">
                <a:extLst>
                  <a:ext uri="{FF2B5EF4-FFF2-40B4-BE49-F238E27FC236}">
                    <a16:creationId xmlns:a16="http://schemas.microsoft.com/office/drawing/2014/main" id="{B7A54823-F611-4EE9-8755-E958698B33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934" b="92480" l="9961" r="89844">
                            <a14:foregroundMark x1="76563" y1="89648" x2="80371" y2="92578"/>
                            <a14:foregroundMark x1="42383" y1="6934" x2="42383" y2="693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56281" flipH="1">
                <a:off x="5442396" y="3314783"/>
                <a:ext cx="2787776" cy="2787776"/>
              </a:xfrm>
              <a:prstGeom prst="rect">
                <a:avLst/>
              </a:prstGeom>
            </p:spPr>
          </p:pic>
        </p:grpSp>
      </p:grpSp>
      <p:grpSp>
        <p:nvGrpSpPr>
          <p:cNvPr id="161" name="Групувати 160">
            <a:extLst>
              <a:ext uri="{FF2B5EF4-FFF2-40B4-BE49-F238E27FC236}">
                <a16:creationId xmlns:a16="http://schemas.microsoft.com/office/drawing/2014/main" id="{EE47AE9D-4B2E-4B2E-8DD5-9208EC10EA2D}"/>
              </a:ext>
            </a:extLst>
          </p:cNvPr>
          <p:cNvGrpSpPr/>
          <p:nvPr/>
        </p:nvGrpSpPr>
        <p:grpSpPr>
          <a:xfrm>
            <a:off x="6320760" y="394777"/>
            <a:ext cx="5072663" cy="2617210"/>
            <a:chOff x="6305122" y="404811"/>
            <a:chExt cx="5072663" cy="2617210"/>
          </a:xfrm>
        </p:grpSpPr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3EE3D1AC-07C8-4892-A41D-7CCDA225D285}"/>
                </a:ext>
              </a:extLst>
            </p:cNvPr>
            <p:cNvSpPr txBox="1"/>
            <p:nvPr/>
          </p:nvSpPr>
          <p:spPr>
            <a:xfrm>
              <a:off x="7072625" y="2498801"/>
              <a:ext cx="39154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Жасмин сажает Женю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6" name="Рисунок 155">
              <a:extLst>
                <a:ext uri="{FF2B5EF4-FFF2-40B4-BE49-F238E27FC236}">
                  <a16:creationId xmlns:a16="http://schemas.microsoft.com/office/drawing/2014/main" id="{9E80C7C4-65DA-4E87-A9E8-4878ACDAA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5758" y="633403"/>
              <a:ext cx="1892027" cy="1892027"/>
            </a:xfrm>
            <a:prstGeom prst="rect">
              <a:avLst/>
            </a:prstGeom>
          </p:spPr>
        </p:pic>
        <p:pic>
          <p:nvPicPr>
            <p:cNvPr id="158" name="Рисунок 157">
              <a:extLst>
                <a:ext uri="{FF2B5EF4-FFF2-40B4-BE49-F238E27FC236}">
                  <a16:creationId xmlns:a16="http://schemas.microsoft.com/office/drawing/2014/main" id="{D8027CC5-7802-4A12-B788-9C9643C4C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5122" y="404811"/>
              <a:ext cx="2473512" cy="2473512"/>
            </a:xfrm>
            <a:prstGeom prst="rect">
              <a:avLst/>
            </a:prstGeom>
          </p:spPr>
        </p:pic>
        <p:pic>
          <p:nvPicPr>
            <p:cNvPr id="160" name="Рисунок 159">
              <a:extLst>
                <a:ext uri="{FF2B5EF4-FFF2-40B4-BE49-F238E27FC236}">
                  <a16:creationId xmlns:a16="http://schemas.microsoft.com/office/drawing/2014/main" id="{D6941D9D-ABE6-42E2-BBD4-6958C8AE2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30090" y="1027052"/>
              <a:ext cx="1256140" cy="1256140"/>
            </a:xfrm>
            <a:prstGeom prst="rect">
              <a:avLst/>
            </a:prstGeom>
          </p:spPr>
        </p:pic>
      </p:grpSp>
      <p:grpSp>
        <p:nvGrpSpPr>
          <p:cNvPr id="164" name="Групувати 163">
            <a:extLst>
              <a:ext uri="{FF2B5EF4-FFF2-40B4-BE49-F238E27FC236}">
                <a16:creationId xmlns:a16="http://schemas.microsoft.com/office/drawing/2014/main" id="{CEBB043D-97B8-4422-A625-0E2BF55E2858}"/>
              </a:ext>
            </a:extLst>
          </p:cNvPr>
          <p:cNvGrpSpPr/>
          <p:nvPr/>
        </p:nvGrpSpPr>
        <p:grpSpPr>
          <a:xfrm>
            <a:off x="7004110" y="488440"/>
            <a:ext cx="3744679" cy="2540150"/>
            <a:chOff x="6810331" y="458688"/>
            <a:chExt cx="3744679" cy="2540150"/>
          </a:xfrm>
        </p:grpSpPr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CE8DEC6A-F6FC-4ED5-BCB0-DD64F4EF6666}"/>
                </a:ext>
              </a:extLst>
            </p:cNvPr>
            <p:cNvSpPr txBox="1"/>
            <p:nvPr/>
          </p:nvSpPr>
          <p:spPr>
            <a:xfrm>
              <a:off x="6810331" y="2475618"/>
              <a:ext cx="37446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Женя сажает жасмин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3" name="Рисунок 162">
              <a:extLst>
                <a:ext uri="{FF2B5EF4-FFF2-40B4-BE49-F238E27FC236}">
                  <a16:creationId xmlns:a16="http://schemas.microsoft.com/office/drawing/2014/main" id="{5902D0D3-65C6-4F84-A074-4B09D174D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5592" y="458688"/>
              <a:ext cx="2180871" cy="2180871"/>
            </a:xfrm>
            <a:prstGeom prst="rect">
              <a:avLst/>
            </a:prstGeom>
          </p:spPr>
        </p:pic>
      </p:grpSp>
      <p:grpSp>
        <p:nvGrpSpPr>
          <p:cNvPr id="172" name="Групувати 171">
            <a:extLst>
              <a:ext uri="{FF2B5EF4-FFF2-40B4-BE49-F238E27FC236}">
                <a16:creationId xmlns:a16="http://schemas.microsoft.com/office/drawing/2014/main" id="{73EF0D80-7687-4097-851D-658E043756BB}"/>
              </a:ext>
            </a:extLst>
          </p:cNvPr>
          <p:cNvGrpSpPr/>
          <p:nvPr/>
        </p:nvGrpSpPr>
        <p:grpSpPr>
          <a:xfrm>
            <a:off x="6246681" y="371443"/>
            <a:ext cx="5648021" cy="2946052"/>
            <a:chOff x="6230625" y="279251"/>
            <a:chExt cx="5648021" cy="2946052"/>
          </a:xfrm>
        </p:grpSpPr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BB5B81AF-17E8-4029-9AEC-E99FBF31ACCD}"/>
                </a:ext>
              </a:extLst>
            </p:cNvPr>
            <p:cNvSpPr txBox="1"/>
            <p:nvPr/>
          </p:nvSpPr>
          <p:spPr>
            <a:xfrm>
              <a:off x="6230625" y="2548195"/>
              <a:ext cx="564802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По лыжне бежал жёлтый костюм на лыжнике.</a:t>
              </a:r>
            </a:p>
            <a:p>
              <a:endParaRPr lang="uk-UA" dirty="0"/>
            </a:p>
          </p:txBody>
        </p:sp>
        <p:pic>
          <p:nvPicPr>
            <p:cNvPr id="167" name="Рисунок 166">
              <a:extLst>
                <a:ext uri="{FF2B5EF4-FFF2-40B4-BE49-F238E27FC236}">
                  <a16:creationId xmlns:a16="http://schemas.microsoft.com/office/drawing/2014/main" id="{0B564BE3-0310-4BCE-899C-F0DDBA929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7282" y="279251"/>
              <a:ext cx="3282348" cy="2473512"/>
            </a:xfrm>
            <a:prstGeom prst="rect">
              <a:avLst/>
            </a:prstGeom>
          </p:spPr>
        </p:pic>
        <p:pic>
          <p:nvPicPr>
            <p:cNvPr id="169" name="Рисунок 168">
              <a:extLst>
                <a:ext uri="{FF2B5EF4-FFF2-40B4-BE49-F238E27FC236}">
                  <a16:creationId xmlns:a16="http://schemas.microsoft.com/office/drawing/2014/main" id="{9F0109BA-6CFD-428E-9B2F-CF3B63B1A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0024" y="715285"/>
              <a:ext cx="1685380" cy="1685380"/>
            </a:xfrm>
            <a:prstGeom prst="rect">
              <a:avLst/>
            </a:prstGeom>
          </p:spPr>
        </p:pic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4DD961B3-3D2B-45E5-AA84-B7653AF207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830"/>
            <a:stretch/>
          </p:blipFill>
          <p:spPr>
            <a:xfrm rot="2064881">
              <a:off x="8840295" y="883632"/>
              <a:ext cx="1367012" cy="1164289"/>
            </a:xfrm>
            <a:prstGeom prst="rect">
              <a:avLst/>
            </a:prstGeom>
          </p:spPr>
        </p:pic>
      </p:grpSp>
      <p:grpSp>
        <p:nvGrpSpPr>
          <p:cNvPr id="179" name="Групувати 178">
            <a:extLst>
              <a:ext uri="{FF2B5EF4-FFF2-40B4-BE49-F238E27FC236}">
                <a16:creationId xmlns:a16="http://schemas.microsoft.com/office/drawing/2014/main" id="{60DB8065-6032-4C34-A511-20B393B32293}"/>
              </a:ext>
            </a:extLst>
          </p:cNvPr>
          <p:cNvGrpSpPr/>
          <p:nvPr/>
        </p:nvGrpSpPr>
        <p:grpSpPr>
          <a:xfrm>
            <a:off x="6249927" y="421899"/>
            <a:ext cx="5480346" cy="2933383"/>
            <a:chOff x="6233625" y="413837"/>
            <a:chExt cx="5480346" cy="2933383"/>
          </a:xfrm>
        </p:grpSpPr>
        <p:grpSp>
          <p:nvGrpSpPr>
            <p:cNvPr id="177" name="Групувати 176">
              <a:extLst>
                <a:ext uri="{FF2B5EF4-FFF2-40B4-BE49-F238E27FC236}">
                  <a16:creationId xmlns:a16="http://schemas.microsoft.com/office/drawing/2014/main" id="{1A1F950A-7395-43EA-8F3E-C0942286BA3C}"/>
                </a:ext>
              </a:extLst>
            </p:cNvPr>
            <p:cNvGrpSpPr/>
            <p:nvPr/>
          </p:nvGrpSpPr>
          <p:grpSpPr>
            <a:xfrm>
              <a:off x="7481864" y="413837"/>
              <a:ext cx="2950880" cy="2461309"/>
              <a:chOff x="2667000" y="0"/>
              <a:chExt cx="6858000" cy="6858000"/>
            </a:xfrm>
          </p:grpSpPr>
          <p:pic>
            <p:nvPicPr>
              <p:cNvPr id="174" name="Рисунок 173">
                <a:extLst>
                  <a:ext uri="{FF2B5EF4-FFF2-40B4-BE49-F238E27FC236}">
                    <a16:creationId xmlns:a16="http://schemas.microsoft.com/office/drawing/2014/main" id="{086ED2D6-89EB-46AA-A2F2-542BAB8E07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76" name="Рисунок 175">
                <a:extLst>
                  <a:ext uri="{FF2B5EF4-FFF2-40B4-BE49-F238E27FC236}">
                    <a16:creationId xmlns:a16="http://schemas.microsoft.com/office/drawing/2014/main" id="{A7C666A3-5E4E-441F-9BD7-9FCCB9157D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06051" y="1582088"/>
                <a:ext cx="3939814" cy="3939814"/>
              </a:xfrm>
              <a:prstGeom prst="rect">
                <a:avLst/>
              </a:prstGeom>
            </p:spPr>
          </p:pic>
        </p:grp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729C717A-7ED2-4E6C-BA4C-CA2DB798F8A3}"/>
                </a:ext>
              </a:extLst>
            </p:cNvPr>
            <p:cNvSpPr txBox="1"/>
            <p:nvPr/>
          </p:nvSpPr>
          <p:spPr>
            <a:xfrm>
              <a:off x="6233625" y="2670112"/>
              <a:ext cx="548034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По лыжне бежал лыжник в жёлтом костюме</a:t>
              </a:r>
              <a:r>
                <a:rPr lang="ru-RU" b="0" i="0" dirty="0">
                  <a:solidFill>
                    <a:srgbClr val="444444"/>
                  </a:solidFill>
                  <a:effectLst/>
                  <a:latin typeface="Helvetica Neue"/>
                </a:rPr>
                <a:t>.</a:t>
              </a:r>
            </a:p>
            <a:p>
              <a:endParaRPr lang="uk-UA" dirty="0"/>
            </a:p>
          </p:txBody>
        </p:sp>
      </p:grpSp>
      <p:grpSp>
        <p:nvGrpSpPr>
          <p:cNvPr id="188" name="Групувати 187">
            <a:extLst>
              <a:ext uri="{FF2B5EF4-FFF2-40B4-BE49-F238E27FC236}">
                <a16:creationId xmlns:a16="http://schemas.microsoft.com/office/drawing/2014/main" id="{92923F1F-4819-41C7-BE05-6A73693C9343}"/>
              </a:ext>
            </a:extLst>
          </p:cNvPr>
          <p:cNvGrpSpPr/>
          <p:nvPr/>
        </p:nvGrpSpPr>
        <p:grpSpPr>
          <a:xfrm>
            <a:off x="7051365" y="473974"/>
            <a:ext cx="3926331" cy="2757626"/>
            <a:chOff x="7498166" y="2552828"/>
            <a:chExt cx="3926331" cy="2757626"/>
          </a:xfrm>
        </p:grpSpPr>
        <p:grpSp>
          <p:nvGrpSpPr>
            <p:cNvPr id="185" name="Групувати 184">
              <a:extLst>
                <a:ext uri="{FF2B5EF4-FFF2-40B4-BE49-F238E27FC236}">
                  <a16:creationId xmlns:a16="http://schemas.microsoft.com/office/drawing/2014/main" id="{D7013F89-0263-4F29-85D5-7ADC33C155E3}"/>
                </a:ext>
              </a:extLst>
            </p:cNvPr>
            <p:cNvGrpSpPr/>
            <p:nvPr/>
          </p:nvGrpSpPr>
          <p:grpSpPr>
            <a:xfrm>
              <a:off x="7498166" y="2969129"/>
              <a:ext cx="3926331" cy="2341325"/>
              <a:chOff x="7498166" y="2969129"/>
              <a:chExt cx="3926331" cy="2341325"/>
            </a:xfrm>
          </p:grpSpPr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90568A5C-438D-4B12-9C7B-A51484E0943A}"/>
                  </a:ext>
                </a:extLst>
              </p:cNvPr>
              <p:cNvSpPr txBox="1"/>
              <p:nvPr/>
            </p:nvSpPr>
            <p:spPr>
              <a:xfrm>
                <a:off x="7498166" y="4787234"/>
                <a:ext cx="392633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2800" b="0" i="0" dirty="0">
                    <a:effectLst/>
                    <a:latin typeface="PT Sans" panose="020B0503020203020204" pitchFamily="34" charset="-52"/>
                  </a:rPr>
                  <a:t>Женя </a:t>
                </a:r>
                <a:r>
                  <a:rPr lang="uk-UA" sz="2800" b="0" i="0" dirty="0" err="1">
                    <a:effectLst/>
                    <a:latin typeface="PT Sans" panose="020B0503020203020204" pitchFamily="34" charset="-52"/>
                  </a:rPr>
                  <a:t>вяжет</a:t>
                </a:r>
                <a:r>
                  <a:rPr lang="uk-UA" sz="2800" b="0" i="0" dirty="0">
                    <a:effectLst/>
                    <a:latin typeface="PT Sans" panose="020B0503020203020204" pitchFamily="34" charset="-52"/>
                  </a:rPr>
                  <a:t> </a:t>
                </a:r>
                <a:r>
                  <a:rPr lang="uk-UA" sz="2800" b="0" i="0" dirty="0" err="1">
                    <a:effectLst/>
                    <a:latin typeface="PT Sans" panose="020B0503020203020204" pitchFamily="34" charset="-52"/>
                  </a:rPr>
                  <a:t>маме</a:t>
                </a:r>
                <a:r>
                  <a:rPr lang="uk-UA" sz="2800" b="0" i="0" dirty="0">
                    <a:effectLst/>
                    <a:latin typeface="PT Sans" panose="020B0503020203020204" pitchFamily="34" charset="-52"/>
                  </a:rPr>
                  <a:t> жакет</a:t>
                </a:r>
                <a:endParaRPr lang="uk-UA" sz="2800" dirty="0"/>
              </a:p>
            </p:txBody>
          </p:sp>
          <p:pic>
            <p:nvPicPr>
              <p:cNvPr id="182" name="Рисунок 181">
                <a:extLst>
                  <a:ext uri="{FF2B5EF4-FFF2-40B4-BE49-F238E27FC236}">
                    <a16:creationId xmlns:a16="http://schemas.microsoft.com/office/drawing/2014/main" id="{68A1599A-11E4-41AC-A569-2DC5DD6613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8166" y="2969129"/>
                <a:ext cx="1952824" cy="1952824"/>
              </a:xfrm>
              <a:prstGeom prst="rect">
                <a:avLst/>
              </a:prstGeom>
            </p:spPr>
          </p:pic>
          <p:pic>
            <p:nvPicPr>
              <p:cNvPr id="184" name="Рисунок 183">
                <a:extLst>
                  <a:ext uri="{FF2B5EF4-FFF2-40B4-BE49-F238E27FC236}">
                    <a16:creationId xmlns:a16="http://schemas.microsoft.com/office/drawing/2014/main" id="{9E977AAA-84A7-4328-8029-734A152555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18472">
                <a:off x="8170281" y="4090858"/>
                <a:ext cx="753709" cy="753709"/>
              </a:xfrm>
              <a:prstGeom prst="rect">
                <a:avLst/>
              </a:prstGeom>
            </p:spPr>
          </p:pic>
        </p:grpSp>
        <p:pic>
          <p:nvPicPr>
            <p:cNvPr id="187" name="Рисунок 186">
              <a:extLst>
                <a:ext uri="{FF2B5EF4-FFF2-40B4-BE49-F238E27FC236}">
                  <a16:creationId xmlns:a16="http://schemas.microsoft.com/office/drawing/2014/main" id="{743CBD24-A6A7-442D-A3CA-02C96C0BE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1331" y="2552828"/>
              <a:ext cx="1842848" cy="2303560"/>
            </a:xfrm>
            <a:prstGeom prst="rect">
              <a:avLst/>
            </a:prstGeom>
          </p:spPr>
        </p:pic>
      </p:grpSp>
      <p:grpSp>
        <p:nvGrpSpPr>
          <p:cNvPr id="198" name="Групувати 197">
            <a:extLst>
              <a:ext uri="{FF2B5EF4-FFF2-40B4-BE49-F238E27FC236}">
                <a16:creationId xmlns:a16="http://schemas.microsoft.com/office/drawing/2014/main" id="{9D1FB90D-951C-4806-89C3-15D429F314F8}"/>
              </a:ext>
            </a:extLst>
          </p:cNvPr>
          <p:cNvGrpSpPr/>
          <p:nvPr/>
        </p:nvGrpSpPr>
        <p:grpSpPr>
          <a:xfrm>
            <a:off x="6691141" y="847831"/>
            <a:ext cx="4814957" cy="2192455"/>
            <a:chOff x="6632750" y="640567"/>
            <a:chExt cx="4814957" cy="2192455"/>
          </a:xfrm>
        </p:grpSpPr>
        <p:pic>
          <p:nvPicPr>
            <p:cNvPr id="190" name="Рисунок 189">
              <a:extLst>
                <a:ext uri="{FF2B5EF4-FFF2-40B4-BE49-F238E27FC236}">
                  <a16:creationId xmlns:a16="http://schemas.microsoft.com/office/drawing/2014/main" id="{8D72B5FB-E40E-4ED7-9F58-A25CF524C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2750" y="945106"/>
              <a:ext cx="1481535" cy="1481535"/>
            </a:xfrm>
            <a:prstGeom prst="rect">
              <a:avLst/>
            </a:prstGeom>
          </p:spPr>
        </p:pic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9BA55EFF-749B-403B-BD42-6FB238557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498" y="1086825"/>
              <a:ext cx="1043884" cy="1304855"/>
            </a:xfrm>
            <a:prstGeom prst="rect">
              <a:avLst/>
            </a:prstGeom>
          </p:spPr>
        </p:pic>
        <p:pic>
          <p:nvPicPr>
            <p:cNvPr id="194" name="Рисунок 193">
              <a:extLst>
                <a:ext uri="{FF2B5EF4-FFF2-40B4-BE49-F238E27FC236}">
                  <a16:creationId xmlns:a16="http://schemas.microsoft.com/office/drawing/2014/main" id="{350C4C65-5A38-4DBB-8BCB-9E02F1176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3486" y="1180951"/>
              <a:ext cx="968162" cy="1210202"/>
            </a:xfrm>
            <a:prstGeom prst="rect">
              <a:avLst/>
            </a:prstGeom>
          </p:spPr>
        </p:pic>
        <p:pic>
          <p:nvPicPr>
            <p:cNvPr id="196" name="Рисунок 195">
              <a:extLst>
                <a:ext uri="{FF2B5EF4-FFF2-40B4-BE49-F238E27FC236}">
                  <a16:creationId xmlns:a16="http://schemas.microsoft.com/office/drawing/2014/main" id="{2717BE71-8ED5-45F5-B3F6-89359E22F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1845" y="640567"/>
              <a:ext cx="1465862" cy="1832328"/>
            </a:xfrm>
            <a:prstGeom prst="rect">
              <a:avLst/>
            </a:prstGeom>
          </p:spPr>
        </p:pic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BFDC7977-CE77-47AA-BF8A-C705F83F8C9B}"/>
                </a:ext>
              </a:extLst>
            </p:cNvPr>
            <p:cNvSpPr txBox="1"/>
            <p:nvPr/>
          </p:nvSpPr>
          <p:spPr>
            <a:xfrm>
              <a:off x="6810275" y="2309802"/>
              <a:ext cx="40562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0" i="0" dirty="0">
                  <a:effectLst/>
                  <a:latin typeface="PT Sans" panose="020B0503020203020204" pitchFamily="34" charset="-52"/>
                </a:rPr>
                <a:t>Жакет </a:t>
              </a:r>
              <a:r>
                <a:rPr lang="uk-UA" sz="2800" b="0" i="0" dirty="0" err="1">
                  <a:effectLst/>
                  <a:latin typeface="PT Sans" panose="020B0503020203020204" pitchFamily="34" charset="-52"/>
                </a:rPr>
                <a:t>вяжет</a:t>
              </a:r>
              <a:r>
                <a:rPr lang="uk-UA" sz="2800" b="0" i="0" dirty="0">
                  <a:effectLst/>
                  <a:latin typeface="PT Sans" panose="020B0503020203020204" pitchFamily="34" charset="-52"/>
                </a:rPr>
                <a:t> Женю </a:t>
              </a:r>
              <a:r>
                <a:rPr lang="uk-UA" sz="2800" b="0" i="0" dirty="0" err="1">
                  <a:effectLst/>
                  <a:latin typeface="PT Sans" panose="020B0503020203020204" pitchFamily="34" charset="-52"/>
                </a:rPr>
                <a:t>маме</a:t>
              </a:r>
              <a:endParaRPr lang="uk-UA" sz="2800" dirty="0"/>
            </a:p>
          </p:txBody>
        </p:sp>
      </p:grpSp>
      <p:sp>
        <p:nvSpPr>
          <p:cNvPr id="200" name="TextBox 199">
            <a:extLst>
              <a:ext uri="{FF2B5EF4-FFF2-40B4-BE49-F238E27FC236}">
                <a16:creationId xmlns:a16="http://schemas.microsoft.com/office/drawing/2014/main" id="{7A90F281-3EAD-42D1-8A77-61219357F04B}"/>
              </a:ext>
            </a:extLst>
          </p:cNvPr>
          <p:cNvSpPr txBox="1"/>
          <p:nvPr/>
        </p:nvSpPr>
        <p:spPr>
          <a:xfrm>
            <a:off x="5637068" y="3584864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grpSp>
        <p:nvGrpSpPr>
          <p:cNvPr id="209" name="Групувати 208">
            <a:extLst>
              <a:ext uri="{FF2B5EF4-FFF2-40B4-BE49-F238E27FC236}">
                <a16:creationId xmlns:a16="http://schemas.microsoft.com/office/drawing/2014/main" id="{084AEE59-AE27-41F7-B088-B146425105D0}"/>
              </a:ext>
            </a:extLst>
          </p:cNvPr>
          <p:cNvGrpSpPr/>
          <p:nvPr/>
        </p:nvGrpSpPr>
        <p:grpSpPr>
          <a:xfrm>
            <a:off x="6179047" y="721127"/>
            <a:ext cx="5551226" cy="2218635"/>
            <a:chOff x="6209163" y="581890"/>
            <a:chExt cx="5551226" cy="2218635"/>
          </a:xfrm>
        </p:grpSpPr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C6E2E32B-DB87-4304-8FF0-755970DCB9B1}"/>
                </a:ext>
              </a:extLst>
            </p:cNvPr>
            <p:cNvSpPr txBox="1"/>
            <p:nvPr/>
          </p:nvSpPr>
          <p:spPr>
            <a:xfrm>
              <a:off x="6364938" y="2338860"/>
              <a:ext cx="53954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Каждый день одежда утюжит Жанну</a:t>
              </a:r>
              <a:endParaRPr lang="uk-U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55ABACC8-DE7C-4993-B26C-5EFF7D893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9163" y="589021"/>
              <a:ext cx="1821784" cy="1821784"/>
            </a:xfrm>
            <a:prstGeom prst="rect">
              <a:avLst/>
            </a:prstGeom>
          </p:spPr>
        </p:pic>
        <p:pic>
          <p:nvPicPr>
            <p:cNvPr id="206" name="Рисунок 205">
              <a:extLst>
                <a:ext uri="{FF2B5EF4-FFF2-40B4-BE49-F238E27FC236}">
                  <a16:creationId xmlns:a16="http://schemas.microsoft.com/office/drawing/2014/main" id="{D4D666B7-F608-428F-8562-7C797DB0A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1284" y="741662"/>
              <a:ext cx="1878394" cy="1502715"/>
            </a:xfrm>
            <a:prstGeom prst="rect">
              <a:avLst/>
            </a:prstGeom>
          </p:spPr>
        </p:pic>
        <p:pic>
          <p:nvPicPr>
            <p:cNvPr id="208" name="Рисунок 207">
              <a:extLst>
                <a:ext uri="{FF2B5EF4-FFF2-40B4-BE49-F238E27FC236}">
                  <a16:creationId xmlns:a16="http://schemas.microsoft.com/office/drawing/2014/main" id="{D7DC3F5D-8E0C-4341-933F-CB2670FB1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2697" y="581890"/>
              <a:ext cx="1941840" cy="1941840"/>
            </a:xfrm>
            <a:prstGeom prst="rect">
              <a:avLst/>
            </a:prstGeom>
          </p:spPr>
        </p:pic>
      </p:grpSp>
      <p:grpSp>
        <p:nvGrpSpPr>
          <p:cNvPr id="212" name="Групувати 211">
            <a:extLst>
              <a:ext uri="{FF2B5EF4-FFF2-40B4-BE49-F238E27FC236}">
                <a16:creationId xmlns:a16="http://schemas.microsoft.com/office/drawing/2014/main" id="{C6EFE095-42D4-4F5E-9930-30591A16A691}"/>
              </a:ext>
            </a:extLst>
          </p:cNvPr>
          <p:cNvGrpSpPr/>
          <p:nvPr/>
        </p:nvGrpSpPr>
        <p:grpSpPr>
          <a:xfrm>
            <a:off x="6395260" y="631377"/>
            <a:ext cx="5395451" cy="2585021"/>
            <a:chOff x="6294957" y="392440"/>
            <a:chExt cx="5395451" cy="2585021"/>
          </a:xfrm>
        </p:grpSpPr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480A1F95-6352-4606-BAD1-9CE0675C20CA}"/>
                </a:ext>
              </a:extLst>
            </p:cNvPr>
            <p:cNvSpPr txBox="1"/>
            <p:nvPr/>
          </p:nvSpPr>
          <p:spPr>
            <a:xfrm>
              <a:off x="6294957" y="2515796"/>
              <a:ext cx="53954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Каждый день Жанна утюжит одежду</a:t>
              </a:r>
              <a:endParaRPr lang="uk-U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1" name="Рисунок 210">
              <a:extLst>
                <a:ext uri="{FF2B5EF4-FFF2-40B4-BE49-F238E27FC236}">
                  <a16:creationId xmlns:a16="http://schemas.microsoft.com/office/drawing/2014/main" id="{E9F284E6-6E87-4492-AFB0-903BE5F98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6317" y="392440"/>
              <a:ext cx="2964154" cy="2371323"/>
            </a:xfrm>
            <a:prstGeom prst="rect">
              <a:avLst/>
            </a:prstGeom>
          </p:spPr>
        </p:pic>
      </p:grpSp>
      <p:grpSp>
        <p:nvGrpSpPr>
          <p:cNvPr id="220" name="Групувати 219">
            <a:extLst>
              <a:ext uri="{FF2B5EF4-FFF2-40B4-BE49-F238E27FC236}">
                <a16:creationId xmlns:a16="http://schemas.microsoft.com/office/drawing/2014/main" id="{768CA641-7D55-4BCF-A491-467E99B8CA48}"/>
              </a:ext>
            </a:extLst>
          </p:cNvPr>
          <p:cNvGrpSpPr/>
          <p:nvPr/>
        </p:nvGrpSpPr>
        <p:grpSpPr>
          <a:xfrm>
            <a:off x="6639645" y="604658"/>
            <a:ext cx="4842095" cy="2348423"/>
            <a:chOff x="6466640" y="490498"/>
            <a:chExt cx="4842095" cy="2348423"/>
          </a:xfrm>
        </p:grpSpPr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DD6766DE-19D1-4B9D-A04D-FA7FDCB97306}"/>
                </a:ext>
              </a:extLst>
            </p:cNvPr>
            <p:cNvSpPr txBox="1"/>
            <p:nvPr/>
          </p:nvSpPr>
          <p:spPr>
            <a:xfrm>
              <a:off x="6466640" y="2315701"/>
              <a:ext cx="48420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Монтажнику </a:t>
              </a:r>
              <a:r>
                <a:rPr lang="uk-UA" sz="28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нужна</a:t>
              </a:r>
              <a:r>
                <a:rPr lang="uk-UA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uk-UA" sz="28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ножовка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7" name="Рисунок 216">
              <a:extLst>
                <a:ext uri="{FF2B5EF4-FFF2-40B4-BE49-F238E27FC236}">
                  <a16:creationId xmlns:a16="http://schemas.microsoft.com/office/drawing/2014/main" id="{059513B6-C16F-4FD2-BED2-274FE845F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7061" y="577736"/>
              <a:ext cx="1917707" cy="1917707"/>
            </a:xfrm>
            <a:prstGeom prst="rect">
              <a:avLst/>
            </a:prstGeom>
          </p:spPr>
        </p:pic>
        <p:pic>
          <p:nvPicPr>
            <p:cNvPr id="219" name="Рисунок 218">
              <a:extLst>
                <a:ext uri="{FF2B5EF4-FFF2-40B4-BE49-F238E27FC236}">
                  <a16:creationId xmlns:a16="http://schemas.microsoft.com/office/drawing/2014/main" id="{6A9B354E-60AC-4F2F-A7A9-B877DE599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430" y="490498"/>
              <a:ext cx="1920307" cy="1920307"/>
            </a:xfrm>
            <a:prstGeom prst="rect">
              <a:avLst/>
            </a:prstGeom>
          </p:spPr>
        </p:pic>
      </p:grpSp>
      <p:grpSp>
        <p:nvGrpSpPr>
          <p:cNvPr id="226" name="Групувати 225">
            <a:extLst>
              <a:ext uri="{FF2B5EF4-FFF2-40B4-BE49-F238E27FC236}">
                <a16:creationId xmlns:a16="http://schemas.microsoft.com/office/drawing/2014/main" id="{55E8C8FD-5CB5-4571-8EEF-624D959A8890}"/>
              </a:ext>
            </a:extLst>
          </p:cNvPr>
          <p:cNvGrpSpPr/>
          <p:nvPr/>
        </p:nvGrpSpPr>
        <p:grpSpPr>
          <a:xfrm>
            <a:off x="6734775" y="798010"/>
            <a:ext cx="4658648" cy="2167213"/>
            <a:chOff x="6720032" y="672964"/>
            <a:chExt cx="4658648" cy="2167213"/>
          </a:xfrm>
        </p:grpSpPr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E8124C1E-FD24-4383-8B64-6B46CDDB9462}"/>
                </a:ext>
              </a:extLst>
            </p:cNvPr>
            <p:cNvSpPr txBox="1"/>
            <p:nvPr/>
          </p:nvSpPr>
          <p:spPr>
            <a:xfrm>
              <a:off x="6720032" y="2316957"/>
              <a:ext cx="46586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Ножовке</a:t>
              </a:r>
              <a:r>
                <a:rPr lang="uk-UA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uk-UA" sz="28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нужен</a:t>
              </a:r>
              <a:r>
                <a:rPr lang="uk-UA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монтажник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2" name="Рисунок 221">
              <a:extLst>
                <a:ext uri="{FF2B5EF4-FFF2-40B4-BE49-F238E27FC236}">
                  <a16:creationId xmlns:a16="http://schemas.microsoft.com/office/drawing/2014/main" id="{3BA38532-F3DF-4D33-8FD7-1E9951654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3423" y="765088"/>
              <a:ext cx="1646902" cy="1646902"/>
            </a:xfrm>
            <a:prstGeom prst="rect">
              <a:avLst/>
            </a:prstGeom>
          </p:spPr>
        </p:pic>
        <p:grpSp>
          <p:nvGrpSpPr>
            <p:cNvPr id="225" name="Групувати 224">
              <a:extLst>
                <a:ext uri="{FF2B5EF4-FFF2-40B4-BE49-F238E27FC236}">
                  <a16:creationId xmlns:a16="http://schemas.microsoft.com/office/drawing/2014/main" id="{5C41F086-8099-464D-A737-D11A041C4CF3}"/>
                </a:ext>
              </a:extLst>
            </p:cNvPr>
            <p:cNvGrpSpPr/>
            <p:nvPr/>
          </p:nvGrpSpPr>
          <p:grpSpPr>
            <a:xfrm>
              <a:off x="8963063" y="672964"/>
              <a:ext cx="1579398" cy="1789787"/>
              <a:chOff x="8711877" y="527170"/>
              <a:chExt cx="1579398" cy="1789787"/>
            </a:xfrm>
          </p:grpSpPr>
          <p:pic>
            <p:nvPicPr>
              <p:cNvPr id="1028" name="Picture 4" descr="Брать – Бесплатные иконки: здравоохранение и медицина">
                <a:extLst>
                  <a:ext uri="{FF2B5EF4-FFF2-40B4-BE49-F238E27FC236}">
                    <a16:creationId xmlns:a16="http://schemas.microsoft.com/office/drawing/2014/main" id="{013ECF7E-BC7F-4828-94E2-F8CFF04A20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0876"/>
              <a:stretch/>
            </p:blipFill>
            <p:spPr bwMode="auto">
              <a:xfrm>
                <a:off x="8711877" y="527170"/>
                <a:ext cx="1537306" cy="1062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" name="Рисунок 223">
                <a:extLst>
                  <a:ext uri="{FF2B5EF4-FFF2-40B4-BE49-F238E27FC236}">
                    <a16:creationId xmlns:a16="http://schemas.microsoft.com/office/drawing/2014/main" id="{D97CE603-A111-4710-91E9-8DFC186BE1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10291" y="1235973"/>
                <a:ext cx="1080984" cy="1080984"/>
              </a:xfrm>
              <a:prstGeom prst="rect">
                <a:avLst/>
              </a:prstGeom>
            </p:spPr>
          </p:pic>
        </p:grpSp>
      </p:grpSp>
      <p:grpSp>
        <p:nvGrpSpPr>
          <p:cNvPr id="239" name="Групувати 238">
            <a:extLst>
              <a:ext uri="{FF2B5EF4-FFF2-40B4-BE49-F238E27FC236}">
                <a16:creationId xmlns:a16="http://schemas.microsoft.com/office/drawing/2014/main" id="{CDB90977-8A14-4B09-A10F-9CE92E15A0EB}"/>
              </a:ext>
            </a:extLst>
          </p:cNvPr>
          <p:cNvGrpSpPr/>
          <p:nvPr/>
        </p:nvGrpSpPr>
        <p:grpSpPr>
          <a:xfrm>
            <a:off x="6139760" y="725773"/>
            <a:ext cx="5728858" cy="2298576"/>
            <a:chOff x="6248775" y="497068"/>
            <a:chExt cx="5728858" cy="2394875"/>
          </a:xfrm>
        </p:grpSpPr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9CF7E577-7BE3-4B94-8616-E292555DE832}"/>
                </a:ext>
              </a:extLst>
            </p:cNvPr>
            <p:cNvSpPr txBox="1"/>
            <p:nvPr/>
          </p:nvSpPr>
          <p:spPr>
            <a:xfrm>
              <a:off x="6480680" y="2430278"/>
              <a:ext cx="49942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Ложка ест ежевичное желе Жоры</a:t>
              </a:r>
              <a:endParaRPr lang="uk-U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0" name="Рисунок 229">
              <a:extLst>
                <a:ext uri="{FF2B5EF4-FFF2-40B4-BE49-F238E27FC236}">
                  <a16:creationId xmlns:a16="http://schemas.microsoft.com/office/drawing/2014/main" id="{9258218F-D483-4D87-B4D0-55186425A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48775" y="798010"/>
              <a:ext cx="1560004" cy="1560004"/>
            </a:xfrm>
            <a:prstGeom prst="rect">
              <a:avLst/>
            </a:prstGeom>
          </p:spPr>
        </p:pic>
        <p:pic>
          <p:nvPicPr>
            <p:cNvPr id="1030" name="Picture 6" descr="Блюдо – Бесплатные иконки: еда">
              <a:extLst>
                <a:ext uri="{FF2B5EF4-FFF2-40B4-BE49-F238E27FC236}">
                  <a16:creationId xmlns:a16="http://schemas.microsoft.com/office/drawing/2014/main" id="{5193509D-1A9B-4D10-A648-BD25E1DA8C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3732" y="983396"/>
              <a:ext cx="1216883" cy="1216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6" name="Групувати 235">
              <a:extLst>
                <a:ext uri="{FF2B5EF4-FFF2-40B4-BE49-F238E27FC236}">
                  <a16:creationId xmlns:a16="http://schemas.microsoft.com/office/drawing/2014/main" id="{76356118-06F7-4A7E-9A08-70B0FA6AB2C3}"/>
                </a:ext>
              </a:extLst>
            </p:cNvPr>
            <p:cNvGrpSpPr/>
            <p:nvPr/>
          </p:nvGrpSpPr>
          <p:grpSpPr>
            <a:xfrm>
              <a:off x="8898309" y="782244"/>
              <a:ext cx="1761631" cy="1524169"/>
              <a:chOff x="6186052" y="3110397"/>
              <a:chExt cx="1761631" cy="1524169"/>
            </a:xfrm>
          </p:grpSpPr>
          <p:pic>
            <p:nvPicPr>
              <p:cNvPr id="233" name="Рисунок 232">
                <a:extLst>
                  <a:ext uri="{FF2B5EF4-FFF2-40B4-BE49-F238E27FC236}">
                    <a16:creationId xmlns:a16="http://schemas.microsoft.com/office/drawing/2014/main" id="{AF99DC74-175D-4420-9EB4-A5384369D4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86052" y="3110397"/>
                <a:ext cx="1761631" cy="1524169"/>
              </a:xfrm>
              <a:prstGeom prst="rect">
                <a:avLst/>
              </a:prstGeom>
            </p:spPr>
          </p:pic>
          <p:pic>
            <p:nvPicPr>
              <p:cNvPr id="235" name="Рисунок 234">
                <a:extLst>
                  <a:ext uri="{FF2B5EF4-FFF2-40B4-BE49-F238E27FC236}">
                    <a16:creationId xmlns:a16="http://schemas.microsoft.com/office/drawing/2014/main" id="{28966329-8291-44A5-AE64-8511A6E15C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31229">
                <a:off x="6592097" y="3147578"/>
                <a:ext cx="724701" cy="724701"/>
              </a:xfrm>
              <a:prstGeom prst="rect">
                <a:avLst/>
              </a:prstGeom>
            </p:spPr>
          </p:pic>
        </p:grpSp>
        <p:pic>
          <p:nvPicPr>
            <p:cNvPr id="238" name="Рисунок 237">
              <a:extLst>
                <a:ext uri="{FF2B5EF4-FFF2-40B4-BE49-F238E27FC236}">
                  <a16:creationId xmlns:a16="http://schemas.microsoft.com/office/drawing/2014/main" id="{2AEFD52D-AA0C-47D3-AA12-64DCBFDF8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0367" y="497068"/>
              <a:ext cx="1977266" cy="1977266"/>
            </a:xfrm>
            <a:prstGeom prst="rect">
              <a:avLst/>
            </a:prstGeom>
          </p:spPr>
        </p:pic>
      </p:grpSp>
      <p:grpSp>
        <p:nvGrpSpPr>
          <p:cNvPr id="245" name="Групувати 244">
            <a:extLst>
              <a:ext uri="{FF2B5EF4-FFF2-40B4-BE49-F238E27FC236}">
                <a16:creationId xmlns:a16="http://schemas.microsoft.com/office/drawing/2014/main" id="{F779DC21-9458-4BD7-9554-E137E4282999}"/>
              </a:ext>
            </a:extLst>
          </p:cNvPr>
          <p:cNvGrpSpPr/>
          <p:nvPr/>
        </p:nvGrpSpPr>
        <p:grpSpPr>
          <a:xfrm>
            <a:off x="6634534" y="832022"/>
            <a:ext cx="5093830" cy="2384376"/>
            <a:chOff x="6344661" y="2951194"/>
            <a:chExt cx="5093830" cy="2406024"/>
          </a:xfrm>
        </p:grpSpPr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279F5C01-BBEC-44B9-A797-C0BFE2D42009}"/>
                </a:ext>
              </a:extLst>
            </p:cNvPr>
            <p:cNvSpPr txBox="1"/>
            <p:nvPr/>
          </p:nvSpPr>
          <p:spPr>
            <a:xfrm>
              <a:off x="6344661" y="4895553"/>
              <a:ext cx="50938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Жора ест ежевичное желе ложкой</a:t>
              </a:r>
              <a:endParaRPr lang="uk-U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44" name="Групувати 243">
              <a:extLst>
                <a:ext uri="{FF2B5EF4-FFF2-40B4-BE49-F238E27FC236}">
                  <a16:creationId xmlns:a16="http://schemas.microsoft.com/office/drawing/2014/main" id="{E60AE8C3-1808-48B5-9BB9-1E97B91757EB}"/>
                </a:ext>
              </a:extLst>
            </p:cNvPr>
            <p:cNvGrpSpPr/>
            <p:nvPr/>
          </p:nvGrpSpPr>
          <p:grpSpPr>
            <a:xfrm>
              <a:off x="7701457" y="2951194"/>
              <a:ext cx="2154453" cy="2128230"/>
              <a:chOff x="6656129" y="2138589"/>
              <a:chExt cx="3096832" cy="3096832"/>
            </a:xfrm>
          </p:grpSpPr>
          <p:pic>
            <p:nvPicPr>
              <p:cNvPr id="241" name="Рисунок 240">
                <a:extLst>
                  <a:ext uri="{FF2B5EF4-FFF2-40B4-BE49-F238E27FC236}">
                    <a16:creationId xmlns:a16="http://schemas.microsoft.com/office/drawing/2014/main" id="{1699D3BA-890F-475E-87A6-295220CE47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56129" y="2138589"/>
                <a:ext cx="3096832" cy="3096832"/>
              </a:xfrm>
              <a:prstGeom prst="rect">
                <a:avLst/>
              </a:prstGeom>
            </p:spPr>
          </p:pic>
          <p:pic>
            <p:nvPicPr>
              <p:cNvPr id="243" name="Рисунок 242">
                <a:extLst>
                  <a:ext uri="{FF2B5EF4-FFF2-40B4-BE49-F238E27FC236}">
                    <a16:creationId xmlns:a16="http://schemas.microsoft.com/office/drawing/2014/main" id="{8C69A0D8-AE51-41C5-A9D3-22552F5C1D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96276">
                <a:off x="7868931" y="4015954"/>
                <a:ext cx="456283" cy="456283"/>
              </a:xfrm>
              <a:prstGeom prst="rect">
                <a:avLst/>
              </a:prstGeom>
            </p:spPr>
          </p:pic>
          <p:pic>
            <p:nvPicPr>
              <p:cNvPr id="247" name="Рисунок 246">
                <a:extLst>
                  <a:ext uri="{FF2B5EF4-FFF2-40B4-BE49-F238E27FC236}">
                    <a16:creationId xmlns:a16="http://schemas.microsoft.com/office/drawing/2014/main" id="{AC6341BC-F291-49F5-A39D-A0FE6D5F51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59695">
                <a:off x="7348067" y="4490277"/>
                <a:ext cx="456283" cy="456283"/>
              </a:xfrm>
              <a:prstGeom prst="rect">
                <a:avLst/>
              </a:prstGeom>
            </p:spPr>
          </p:pic>
        </p:grpSp>
      </p:grpSp>
      <p:grpSp>
        <p:nvGrpSpPr>
          <p:cNvPr id="1027" name="Групувати 1026">
            <a:extLst>
              <a:ext uri="{FF2B5EF4-FFF2-40B4-BE49-F238E27FC236}">
                <a16:creationId xmlns:a16="http://schemas.microsoft.com/office/drawing/2014/main" id="{82BF4AE1-C284-420C-96E3-6B0BCCDBBE17}"/>
              </a:ext>
            </a:extLst>
          </p:cNvPr>
          <p:cNvGrpSpPr/>
          <p:nvPr/>
        </p:nvGrpSpPr>
        <p:grpSpPr>
          <a:xfrm>
            <a:off x="6746319" y="409790"/>
            <a:ext cx="4006738" cy="2743568"/>
            <a:chOff x="6820624" y="413169"/>
            <a:chExt cx="4006738" cy="2743568"/>
          </a:xfrm>
        </p:grpSpPr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0EF14D8B-530A-4F0E-87E8-17B5804DF03A}"/>
                </a:ext>
              </a:extLst>
            </p:cNvPr>
            <p:cNvSpPr txBox="1"/>
            <p:nvPr/>
          </p:nvSpPr>
          <p:spPr>
            <a:xfrm>
              <a:off x="6820624" y="2448851"/>
              <a:ext cx="40067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dirty="0"/>
                <a:t>У Жасмин жёлтая железная лампа,</a:t>
              </a:r>
            </a:p>
            <a:p>
              <a:r>
                <a:rPr lang="ru-RU" sz="2000" dirty="0"/>
                <a:t>              в которой живет Джин</a:t>
              </a:r>
              <a:endParaRPr lang="uk-UA" sz="2000" dirty="0"/>
            </a:p>
          </p:txBody>
        </p:sp>
        <p:grpSp>
          <p:nvGrpSpPr>
            <p:cNvPr id="1025" name="Групувати 1024">
              <a:extLst>
                <a:ext uri="{FF2B5EF4-FFF2-40B4-BE49-F238E27FC236}">
                  <a16:creationId xmlns:a16="http://schemas.microsoft.com/office/drawing/2014/main" id="{E7C583AD-F056-43AB-8703-0B93B5BBEC2C}"/>
                </a:ext>
              </a:extLst>
            </p:cNvPr>
            <p:cNvGrpSpPr/>
            <p:nvPr/>
          </p:nvGrpSpPr>
          <p:grpSpPr>
            <a:xfrm>
              <a:off x="7246804" y="413169"/>
              <a:ext cx="2856929" cy="2171418"/>
              <a:chOff x="4638842" y="2551712"/>
              <a:chExt cx="4301687" cy="3551099"/>
            </a:xfrm>
          </p:grpSpPr>
          <p:pic>
            <p:nvPicPr>
              <p:cNvPr id="251" name="Рисунок 250">
                <a:extLst>
                  <a:ext uri="{FF2B5EF4-FFF2-40B4-BE49-F238E27FC236}">
                    <a16:creationId xmlns:a16="http://schemas.microsoft.com/office/drawing/2014/main" id="{924BA94C-6FDC-4062-A5E0-F0B5A76752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62253" y="3124536"/>
                <a:ext cx="2978276" cy="2978275"/>
              </a:xfrm>
              <a:prstGeom prst="rect">
                <a:avLst/>
              </a:prstGeom>
            </p:spPr>
          </p:pic>
          <p:pic>
            <p:nvPicPr>
              <p:cNvPr id="1024" name="Рисунок 1023">
                <a:extLst>
                  <a:ext uri="{FF2B5EF4-FFF2-40B4-BE49-F238E27FC236}">
                    <a16:creationId xmlns:a16="http://schemas.microsoft.com/office/drawing/2014/main" id="{A69DE7B1-84C3-4CC2-915B-0527216C5C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BEBA8EAE-BF5A-486C-A8C5-ECC9F3942E4B}">
                    <a14:imgProps xmlns:a14="http://schemas.microsoft.com/office/drawing/2010/main">
                      <a14:imgLayer r:embed="rId39">
                        <a14:imgEffect>
                          <a14:backgroundRemoval t="10000" b="90000" l="10000" r="90000">
                            <a14:backgroundMark x1="25195" y1="63379" x2="24707" y2="83496"/>
                            <a14:backgroundMark x1="24707" y1="83496" x2="25391" y2="8437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638842" y="2551712"/>
                <a:ext cx="2738934" cy="2738934"/>
              </a:xfrm>
              <a:prstGeom prst="rect">
                <a:avLst/>
              </a:prstGeom>
            </p:spPr>
          </p:pic>
        </p:grpSp>
      </p:grpSp>
      <p:grpSp>
        <p:nvGrpSpPr>
          <p:cNvPr id="1034" name="Групувати 1033">
            <a:extLst>
              <a:ext uri="{FF2B5EF4-FFF2-40B4-BE49-F238E27FC236}">
                <a16:creationId xmlns:a16="http://schemas.microsoft.com/office/drawing/2014/main" id="{8A39D7B7-EADE-46BD-8A5E-61DE52473899}"/>
              </a:ext>
            </a:extLst>
          </p:cNvPr>
          <p:cNvGrpSpPr/>
          <p:nvPr/>
        </p:nvGrpSpPr>
        <p:grpSpPr>
          <a:xfrm>
            <a:off x="6850017" y="297461"/>
            <a:ext cx="4408858" cy="2892656"/>
            <a:chOff x="6672158" y="273085"/>
            <a:chExt cx="4408858" cy="2892656"/>
          </a:xfrm>
        </p:grpSpPr>
        <p:sp>
          <p:nvSpPr>
            <p:cNvPr id="253" name="TextBox 252">
              <a:extLst>
                <a:ext uri="{FF2B5EF4-FFF2-40B4-BE49-F238E27FC236}">
                  <a16:creationId xmlns:a16="http://schemas.microsoft.com/office/drawing/2014/main" id="{9BE6C76B-8062-42FF-872F-FF2752972FE2}"/>
                </a:ext>
              </a:extLst>
            </p:cNvPr>
            <p:cNvSpPr txBox="1"/>
            <p:nvPr/>
          </p:nvSpPr>
          <p:spPr>
            <a:xfrm>
              <a:off x="6753324" y="2457855"/>
              <a:ext cx="38618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dirty="0"/>
                <a:t>У Джина жёлтая железная лампа,</a:t>
              </a:r>
            </a:p>
            <a:p>
              <a:r>
                <a:rPr lang="ru-RU" sz="2000" dirty="0"/>
                <a:t>              в которой живет Жасмин</a:t>
              </a:r>
              <a:endParaRPr lang="uk-UA" sz="2000" dirty="0"/>
            </a:p>
          </p:txBody>
        </p:sp>
        <p:pic>
          <p:nvPicPr>
            <p:cNvPr id="1031" name="Рисунок 1030">
              <a:extLst>
                <a:ext uri="{FF2B5EF4-FFF2-40B4-BE49-F238E27FC236}">
                  <a16:creationId xmlns:a16="http://schemas.microsoft.com/office/drawing/2014/main" id="{4C653391-1198-4647-98A0-ADDED09B8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72158" y="527243"/>
              <a:ext cx="2264727" cy="2264727"/>
            </a:xfrm>
            <a:prstGeom prst="rect">
              <a:avLst/>
            </a:prstGeom>
          </p:spPr>
        </p:pic>
        <p:pic>
          <p:nvPicPr>
            <p:cNvPr id="1033" name="Рисунок 1032">
              <a:extLst>
                <a:ext uri="{FF2B5EF4-FFF2-40B4-BE49-F238E27FC236}">
                  <a16:creationId xmlns:a16="http://schemas.microsoft.com/office/drawing/2014/main" id="{453AAD23-846C-41F9-98B6-E0A42CE87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0789" y="273085"/>
              <a:ext cx="2670227" cy="2670227"/>
            </a:xfrm>
            <a:prstGeom prst="rect">
              <a:avLst/>
            </a:prstGeom>
          </p:spPr>
        </p:pic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3BC3D26-8182-4E12-8D85-38908D34416B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114" y="1299758"/>
            <a:ext cx="1231007" cy="1231007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30BCE08-9018-41D5-BD5E-AFE166472198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435" y="506971"/>
            <a:ext cx="1586007" cy="1586007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6140884-FAED-40ED-8DAE-6C8E8F159F22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085" y="1281164"/>
            <a:ext cx="1337554" cy="1337554"/>
          </a:xfrm>
          <a:prstGeom prst="rect">
            <a:avLst/>
          </a:prstGeom>
        </p:spPr>
      </p:pic>
      <p:pic>
        <p:nvPicPr>
          <p:cNvPr id="1035" name="Picture 1034" descr="image.png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7359470" y="3652948"/>
            <a:ext cx="29241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0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86</Words>
  <Application>Microsoft Office PowerPoint</Application>
  <PresentationFormat>Широкий екран</PresentationFormat>
  <Paragraphs>18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Helvetica Neue</vt:lpstr>
      <vt:lpstr>PT Sans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19</cp:revision>
  <dcterms:created xsi:type="dcterms:W3CDTF">2024-08-11T18:33:20Z</dcterms:created>
  <dcterms:modified xsi:type="dcterms:W3CDTF">2024-08-11T21:27:58Z</dcterms:modified>
</cp:coreProperties>
</file>