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658" y="-162654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358229" y="1573731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67" y="1744991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771929" y="403424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ракете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18" y="182211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55752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364413" y="4010625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701575" y="405289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893475" y="4019949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разноцветные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930930" y="40226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Вокруг 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13560" y="405667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Земли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12645" y="404536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047352" y="402355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3504" y="4029096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077977" y="4054280"/>
            <a:ext cx="10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изучают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687110" y="404944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544347" y="40225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           планеты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4" y="1665743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666497" y="402839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237963" y="403873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скафандре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91270" y="403772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345655" y="403904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5" y="1700619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73" y="2225529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21" y="1810712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42901" y="403413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07536" y="403154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возле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7166919" y="403904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69265" y="402176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ремонтирует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20579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123" y="852297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3429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28</Words>
  <Application>Microsoft Macintosh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38</cp:revision>
  <dcterms:created xsi:type="dcterms:W3CDTF">2024-04-13T20:46:49Z</dcterms:created>
  <dcterms:modified xsi:type="dcterms:W3CDTF">2024-12-08T19:32:13Z</dcterms:modified>
</cp:coreProperties>
</file>