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173" y="1884868"/>
            <a:ext cx="3088264" cy="3088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5001" y="2280064"/>
            <a:ext cx="2864501" cy="2864501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576" y="1821159"/>
            <a:ext cx="3215681" cy="32156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3428" y="1884868"/>
            <a:ext cx="2938038" cy="293803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" y="2124984"/>
            <a:ext cx="2868974" cy="28689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6618" y="2161572"/>
            <a:ext cx="2959849" cy="2959849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926" y="1914766"/>
            <a:ext cx="3026632" cy="30266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926" y="1659370"/>
            <a:ext cx="3240877" cy="324087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6047" y="1953121"/>
            <a:ext cx="2951757" cy="295175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24" y="1522117"/>
            <a:ext cx="3813766" cy="381376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788" y="1948812"/>
            <a:ext cx="2934216" cy="293421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6450" y="1837601"/>
            <a:ext cx="3152799" cy="315279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7" r="24709"/>
          <a:stretch/>
        </p:blipFill>
        <p:spPr>
          <a:xfrm flipH="1">
            <a:off x="5123053" y="2045647"/>
            <a:ext cx="2746804" cy="2745587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C7D7859-3785-6A08-F2A8-08CB53177CD0}"/>
              </a:ext>
            </a:extLst>
          </p:cNvPr>
          <p:cNvGrpSpPr/>
          <p:nvPr/>
        </p:nvGrpSpPr>
        <p:grpSpPr>
          <a:xfrm>
            <a:off x="618270" y="1581098"/>
            <a:ext cx="2964935" cy="3429104"/>
            <a:chOff x="-14346" y="1722333"/>
            <a:chExt cx="3719732" cy="4302067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0F502DD-FD1B-4CC4-976F-F6F3E04C5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174" y="1722333"/>
              <a:ext cx="3403543" cy="3403543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982814D-C840-D6FB-8868-FE44DC4F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346" y="2304668"/>
              <a:ext cx="3719732" cy="3719732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1584" y="1982894"/>
            <a:ext cx="3157018" cy="31570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940" y="2201846"/>
            <a:ext cx="2952750" cy="2613754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69212" y="2243040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58170" y="1378930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76914" y="3429000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74C102-DFDD-494E-AD05-5493C3536A7F}"/>
</file>

<file path=customXml/itemProps2.xml><?xml version="1.0" encoding="utf-8"?>
<ds:datastoreItem xmlns:ds="http://schemas.openxmlformats.org/officeDocument/2006/customXml" ds:itemID="{6CC75F93-4E8A-4021-99D8-F280F7D8B157}"/>
</file>

<file path=customXml/itemProps3.xml><?xml version="1.0" encoding="utf-8"?>
<ds:datastoreItem xmlns:ds="http://schemas.openxmlformats.org/officeDocument/2006/customXml" ds:itemID="{54309858-F1FA-4AF9-9FA4-AE3C1653A7BA}"/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2025-02-12T11:33:16Z</dcterms:created>
  <dcterms:modified xsi:type="dcterms:W3CDTF">2025-02-28T12:39:23Z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