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64" d="100"/>
          <a:sy n="64" d="100"/>
        </p:scale>
        <p:origin x="72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15.08.2024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microsoft.com/office/2007/relationships/hdphoto" Target="../media/hdphoto2.wdp"/><Relationship Id="rId15" Type="http://schemas.openxmlformats.org/officeDocument/2006/relationships/image" Target="../media/image11.png"/><Relationship Id="rId16" Type="http://schemas.openxmlformats.org/officeDocument/2006/relationships/image" Target="../media/image12.png"/><Relationship Id="rId17" Type="http://schemas.microsoft.com/office/2007/relationships/hdphoto" Target="../media/hdphoto3.wdp"/><Relationship Id="rId18" Type="http://schemas.openxmlformats.org/officeDocument/2006/relationships/image" Target="../media/image13.png"/><Relationship Id="rId19" Type="http://schemas.microsoft.com/office/2007/relationships/hdphoto" Target="../media/hdphoto4.wdp"/><Relationship Id="rId20" Type="http://schemas.openxmlformats.org/officeDocument/2006/relationships/image" Target="../media/image14.png"/><Relationship Id="rId21" Type="http://schemas.openxmlformats.org/officeDocument/2006/relationships/image" Target="../media/image15.png"/><Relationship Id="rId22" Type="http://schemas.openxmlformats.org/officeDocument/2006/relationships/image" Target="../media/image16.png"/><Relationship Id="rId23" Type="http://schemas.openxmlformats.org/officeDocument/2006/relationships/image" Target="../media/image17.png"/><Relationship Id="rId24" Type="http://schemas.microsoft.com/office/2007/relationships/hdphoto" Target="../media/hdphoto5.wdp"/><Relationship Id="rId25" Type="http://schemas.openxmlformats.org/officeDocument/2006/relationships/image" Target="../media/image18.png"/><Relationship Id="rId26" Type="http://schemas.microsoft.com/office/2007/relationships/hdphoto" Target="../media/hdphoto6.wdp"/><Relationship Id="rId27" Type="http://schemas.openxmlformats.org/officeDocument/2006/relationships/image" Target="../media/image19.png"/><Relationship Id="rId28" Type="http://schemas.openxmlformats.org/officeDocument/2006/relationships/image" Target="../media/image20.png"/><Relationship Id="rId29" Type="http://schemas.openxmlformats.org/officeDocument/2006/relationships/image" Target="../media/image21.png"/><Relationship Id="rId30" Type="http://schemas.microsoft.com/office/2007/relationships/hdphoto" Target="../media/hdphoto7.wdp"/><Relationship Id="rId31" Type="http://schemas.openxmlformats.org/officeDocument/2006/relationships/image" Target="../media/image22.png"/><Relationship Id="rId32" Type="http://schemas.microsoft.com/office/2007/relationships/hdphoto" Target="../media/hdphoto8.wdp"/><Relationship Id="rId33" Type="http://schemas.openxmlformats.org/officeDocument/2006/relationships/image" Target="../media/image23.png"/><Relationship Id="rId34" Type="http://schemas.openxmlformats.org/officeDocument/2006/relationships/image" Target="../media/image24.png"/><Relationship Id="rId35" Type="http://schemas.openxmlformats.org/officeDocument/2006/relationships/image" Target="../media/image25.png"/><Relationship Id="rId36" Type="http://schemas.openxmlformats.org/officeDocument/2006/relationships/image" Target="../media/image26.png"/><Relationship Id="rId37" Type="http://schemas.microsoft.com/office/2007/relationships/hdphoto" Target="../media/hdphoto9.wdp"/><Relationship Id="rId38" Type="http://schemas.openxmlformats.org/officeDocument/2006/relationships/image" Target="../media/image27.png"/><Relationship Id="rId3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окно, стена, в помещении, домашнее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C7DFF66A-81A8-7452-F2E1-37FC9432C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821"/>
            <a:ext cx="12192000" cy="6885822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утка, Резиновая уточка, мультфильм, птица&#10;&#10;Автоматически созданное описание">
            <a:extLst>
              <a:ext uri="{FF2B5EF4-FFF2-40B4-BE49-F238E27FC236}">
                <a16:creationId xmlns:a16="http://schemas.microsoft.com/office/drawing/2014/main" id="{17680AC6-DDD3-993A-E21D-763ECDCA2B3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719" y="5466758"/>
            <a:ext cx="1005921" cy="1047528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утка, Резиновая уточка, мультфильм, птица&#10;&#10;Автоматически созданное описание">
            <a:extLst>
              <a:ext uri="{FF2B5EF4-FFF2-40B4-BE49-F238E27FC236}">
                <a16:creationId xmlns:a16="http://schemas.microsoft.com/office/drawing/2014/main" id="{0C46EB97-1F0B-5FF1-B121-BCE88932AD6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859" y="5461799"/>
            <a:ext cx="1012781" cy="1054672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Изображение выглядит как Человеческое лицо, одежда, шляпа с узким полем, ковбойская шляпа&#10;&#10;Автоматически созданное описание">
            <a:extLst>
              <a:ext uri="{FF2B5EF4-FFF2-40B4-BE49-F238E27FC236}">
                <a16:creationId xmlns:a16="http://schemas.microsoft.com/office/drawing/2014/main" id="{47D98D7E-28E7-BC6B-09BA-6FC5E02D0C2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732" y="4273025"/>
            <a:ext cx="2575553" cy="257555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81C837-A175-54AD-F94A-2EA19FC27FD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зеркало&#10;&#10;Автоматически созданное описание">
            <a:extLst>
              <a:ext uri="{FF2B5EF4-FFF2-40B4-BE49-F238E27FC236}">
                <a16:creationId xmlns:a16="http://schemas.microsoft.com/office/drawing/2014/main" id="{5FA07BFE-4B75-9C52-8428-E84E31BD9C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3582" flipH="1">
            <a:off x="-517143" y="1562947"/>
            <a:ext cx="3832207" cy="3832207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аксессуар, чехол, чемодан, мешок&#10;&#10;Автоматически созданное описание">
            <a:extLst>
              <a:ext uri="{FF2B5EF4-FFF2-40B4-BE49-F238E27FC236}">
                <a16:creationId xmlns:a16="http://schemas.microsoft.com/office/drawing/2014/main" id="{EC8A564A-BBAD-C7C3-EBC6-88A2579A82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616" y="4984212"/>
            <a:ext cx="2076681" cy="1692555"/>
          </a:xfrm>
          <a:prstGeom prst="rect">
            <a:avLst/>
          </a:prstGeom>
        </p:spPr>
      </p:pic>
      <p:pic>
        <p:nvPicPr>
          <p:cNvPr id="8" name="Рисунок 7" descr="Изображение выглядит как графическая вставка, лягуш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BF92170-719D-B702-DFCD-E31A37601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155" y="4935476"/>
            <a:ext cx="1371963" cy="1574441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графическая вставка, лягуш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6AA3716-DC62-B13F-80EA-CC986F1E467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155" y="4935475"/>
            <a:ext cx="1371963" cy="1574441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аксессуар, чехол, чемодан, мешок&#10;&#10;Автоматически созданное описание">
            <a:extLst>
              <a:ext uri="{FF2B5EF4-FFF2-40B4-BE49-F238E27FC236}">
                <a16:creationId xmlns:a16="http://schemas.microsoft.com/office/drawing/2014/main" id="{B3F86BA3-0FAD-62EF-33EC-B4501A72A0E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09"/>
          <a:stretch/>
        </p:blipFill>
        <p:spPr>
          <a:xfrm>
            <a:off x="2098450" y="6105114"/>
            <a:ext cx="2076680" cy="58039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пить, чай, Сосуды для напитков, Предметы сервировки&#10;&#10;Автоматически созданное описание">
            <a:extLst>
              <a:ext uri="{FF2B5EF4-FFF2-40B4-BE49-F238E27FC236}">
                <a16:creationId xmlns:a16="http://schemas.microsoft.com/office/drawing/2014/main" id="{26DD7884-63E2-DCF2-07E3-46F411C10C1C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168" y="3124684"/>
            <a:ext cx="1280330" cy="1280330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кухонные принадлежности, горшок, заварочный чайник, чайник&#10;&#10;Автоматически созданное описание">
            <a:extLst>
              <a:ext uri="{FF2B5EF4-FFF2-40B4-BE49-F238E27FC236}">
                <a16:creationId xmlns:a16="http://schemas.microsoft.com/office/drawing/2014/main" id="{4FE15BB9-EF85-7F4E-A77A-4BCFC83258CA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419" y="2723711"/>
            <a:ext cx="1549314" cy="1549314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снимок экрана, Прямоугольник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4E6DD27E-617F-1518-2E7D-EBF20FCCEE76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62"/>
          <a:stretch/>
        </p:blipFill>
        <p:spPr>
          <a:xfrm>
            <a:off x="6651699" y="4099311"/>
            <a:ext cx="2744998" cy="1626091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кухонные принадлежности, горшок, заварочный чайник, чайник&#10;&#10;Автоматически созданное описание">
            <a:extLst>
              <a:ext uri="{FF2B5EF4-FFF2-40B4-BE49-F238E27FC236}">
                <a16:creationId xmlns:a16="http://schemas.microsoft.com/office/drawing/2014/main" id="{7201BC02-EC55-FA38-569B-EBA1219515E0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277" y="2704395"/>
            <a:ext cx="1549314" cy="154931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пить, чай, Сосуды для напитков, Предметы сервировки&#10;&#10;Автоматически созданное описание">
            <a:extLst>
              <a:ext uri="{FF2B5EF4-FFF2-40B4-BE49-F238E27FC236}">
                <a16:creationId xmlns:a16="http://schemas.microsoft.com/office/drawing/2014/main" id="{39332896-6391-BDF7-818B-7CD34BDAE5AC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780" y="3105368"/>
            <a:ext cx="1280330" cy="1280330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колокол, Церковный колокол, Ганта, духовые инструменты&#10;&#10;Автоматически созданное описание">
            <a:extLst>
              <a:ext uri="{FF2B5EF4-FFF2-40B4-BE49-F238E27FC236}">
                <a16:creationId xmlns:a16="http://schemas.microsoft.com/office/drawing/2014/main" id="{0567FF22-616B-5B63-52FF-958F53813A53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539" y="-249946"/>
            <a:ext cx="1652179" cy="1652179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искусство, эмаль, орнамент&#10;&#10;Автоматически созданное описание">
            <a:extLst>
              <a:ext uri="{FF2B5EF4-FFF2-40B4-BE49-F238E27FC236}">
                <a16:creationId xmlns:a16="http://schemas.microsoft.com/office/drawing/2014/main" id="{8BBCD481-E594-BE57-D30A-ABB6F133FCCA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507" y="-430725"/>
            <a:ext cx="2295775" cy="2295775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искусство, эмаль, орнамент&#10;&#10;Автоматически созданное описание">
            <a:extLst>
              <a:ext uri="{FF2B5EF4-FFF2-40B4-BE49-F238E27FC236}">
                <a16:creationId xmlns:a16="http://schemas.microsoft.com/office/drawing/2014/main" id="{691BA1EF-37F9-17A6-55A3-6159F6CE2D7A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122" y="-421987"/>
            <a:ext cx="2329904" cy="232990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колокол, Церковный колокол, Ганта, духовые инструменты&#10;&#10;Автоматически созданное описание">
            <a:extLst>
              <a:ext uri="{FF2B5EF4-FFF2-40B4-BE49-F238E27FC236}">
                <a16:creationId xmlns:a16="http://schemas.microsoft.com/office/drawing/2014/main" id="{FD338146-154A-6ADC-5247-ED38F0418512}"/>
              </a:ext>
            </a:extLst>
          </p:cNvPr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967" y="-230630"/>
            <a:ext cx="1655136" cy="1655136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ключ, символ, металл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E1AEB36-4BAA-FC01-3C14-30F824CBFCAC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biLevel thresh="75000"/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86587">
            <a:off x="5382518" y="2444112"/>
            <a:ext cx="1384906" cy="1384906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часы, настенные часы, Кварцевые часы&#10;&#10;Автоматически созданное описание">
            <a:extLst>
              <a:ext uri="{FF2B5EF4-FFF2-40B4-BE49-F238E27FC236}">
                <a16:creationId xmlns:a16="http://schemas.microsoft.com/office/drawing/2014/main" id="{F9CF9D32-5426-7459-0697-15F02A7D7F25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biLevel thresh="75000"/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084" y="402190"/>
            <a:ext cx="1633579" cy="2567053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часы, настенные часы, Кварцевые часы&#10;&#10;Автоматически созданное описание">
            <a:extLst>
              <a:ext uri="{FF2B5EF4-FFF2-40B4-BE49-F238E27FC236}">
                <a16:creationId xmlns:a16="http://schemas.microsoft.com/office/drawing/2014/main" id="{95D63303-2482-3438-7CB0-3D26573F8504}"/>
              </a:ext>
            </a:extLst>
          </p:cNvPr>
          <p:cNvPicPr>
            <a:picLocks noChangeAspect="1"/>
          </p:cNvPicPr>
          <p:nvPr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633" y="402189"/>
            <a:ext cx="1633579" cy="2567053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люч, символ, металл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87D9A6B-5E9A-7C20-E462-505D058A9EFF}"/>
              </a:ext>
            </a:extLst>
          </p:cNvPr>
          <p:cNvPicPr>
            <a:picLocks noChangeAspect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86587">
            <a:off x="5389191" y="2431068"/>
            <a:ext cx="1381798" cy="1381798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круг, Красочность, сфера, Детское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8D571134-809D-F402-F1AA-E6A186546D51}"/>
              </a:ext>
            </a:extLst>
          </p:cNvPr>
          <p:cNvPicPr>
            <a:picLocks noChangeAspect="1"/>
          </p:cNvPicPr>
          <p:nvPr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313" y="4232851"/>
            <a:ext cx="989732" cy="989732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Мотыльки и бабочки, беспозвоночный, бабочка, насекомое&#10;&#10;Автоматически созданное описание">
            <a:extLst>
              <a:ext uri="{FF2B5EF4-FFF2-40B4-BE49-F238E27FC236}">
                <a16:creationId xmlns:a16="http://schemas.microsoft.com/office/drawing/2014/main" id="{01EDBC91-F6C8-9907-D0A5-9C95726674DD}"/>
              </a:ext>
            </a:extLst>
          </p:cNvPr>
          <p:cNvPicPr>
            <a:picLocks noChangeAspect="1"/>
          </p:cNvPicPr>
          <p:nvPr/>
        </p:nvPicPr>
        <p:blipFill>
          <a:blip r:embed="rId36" cstate="hqprint">
            <a:biLevel thresh="75000"/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841" y="3783199"/>
            <a:ext cx="928726" cy="928726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Мотыльки и бабочки, беспозвоночный, бабочка, насекомое&#10;&#10;Автоматически созданное описание">
            <a:extLst>
              <a:ext uri="{FF2B5EF4-FFF2-40B4-BE49-F238E27FC236}">
                <a16:creationId xmlns:a16="http://schemas.microsoft.com/office/drawing/2014/main" id="{EEC1D78F-95B3-A12D-03A6-44DF48A6E868}"/>
              </a:ext>
            </a:extLst>
          </p:cNvPr>
          <p:cNvPicPr>
            <a:picLocks noChangeAspect="1"/>
          </p:cNvPicPr>
          <p:nvPr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297" y="3783199"/>
            <a:ext cx="925202" cy="925202"/>
          </a:xfrm>
          <a:prstGeom prst="rect">
            <a:avLst/>
          </a:prstGeom>
        </p:spPr>
      </p:pic>
      <p:pic>
        <p:nvPicPr>
          <p:cNvPr id="71" name="Picture 70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9491235" y="4253709"/>
            <a:ext cx="245745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</cp:lastModifiedBy>
  <cp:revision>38</cp:revision>
  <dcterms:created xsi:type="dcterms:W3CDTF">2024-07-21T13:02:50Z</dcterms:created>
  <dcterms:modified xsi:type="dcterms:W3CDTF">2024-08-15T13:32:38Z</dcterms:modified>
</cp:coreProperties>
</file>