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70666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199" y="3240842"/>
            <a:ext cx="1102653" cy="11026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091" y="4294972"/>
            <a:ext cx="1259080" cy="125908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099" y="3287986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778" y="4398568"/>
            <a:ext cx="996338" cy="9963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6732"/>
            <a:ext cx="987013" cy="98701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8216" y="3226269"/>
            <a:ext cx="1071922" cy="107192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49312" y="3568549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30" y="5950582"/>
            <a:ext cx="901371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5352" y="-146169"/>
            <a:ext cx="3721295" cy="377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26977" y="4120726"/>
            <a:ext cx="203834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A8A7A8-76DF-4B28-84FF-CB3B3FB9B36E}"/>
</file>

<file path=customXml/itemProps2.xml><?xml version="1.0" encoding="utf-8"?>
<ds:datastoreItem xmlns:ds="http://schemas.openxmlformats.org/officeDocument/2006/customXml" ds:itemID="{89647DF0-BC62-46A3-A028-150389E5270C}"/>
</file>

<file path=customXml/itemProps3.xml><?xml version="1.0" encoding="utf-8"?>
<ds:datastoreItem xmlns:ds="http://schemas.openxmlformats.org/officeDocument/2006/customXml" ds:itemID="{D16E7469-BC5E-4AAF-8FBC-234FC1FEA428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2025-07-16T10:01:05Z</dcterms:created>
  <dcterms:modified xsi:type="dcterms:W3CDTF">2025-08-29T09:07:41Z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