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2.svg" ContentType="image/svg+xml"/>
  <Override PartName="/ppt/media/image1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svg"/><Relationship Id="rId16" Type="http://schemas.openxmlformats.org/officeDocument/2006/relationships/image" Target="../media/image13.png"/><Relationship Id="rId17" Type="http://schemas.openxmlformats.org/officeDocument/2006/relationships/image" Target="../media/image14.sv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361"/>
          <a:stretch>
            <a:fillRect/>
          </a:stretch>
        </p:blipFill>
        <p:spPr>
          <a:xfrm>
            <a:off x="0" y="0"/>
            <a:ext cx="12192000" cy="6872077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4539652" y="94197"/>
            <a:ext cx="3463706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77028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1883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4357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86831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150" y="811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303" y="8597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456" y="8844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09" y="9092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79824" y="1313975"/>
            <a:ext cx="3756674" cy="1474502"/>
            <a:chOff x="79824" y="1313975"/>
            <a:chExt cx="3756674" cy="1474502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4" y="2133529"/>
              <a:ext cx="2539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птахи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відлітають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південь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Рисунок 20" descr="Изображение выглядит как утка, птица, водоплавающая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83333" y="1435781"/>
              <a:ext cx="1347271" cy="1352696"/>
            </a:xfrm>
            <a:prstGeom prst="rect">
              <a:avLst/>
            </a:prstGeom>
          </p:spPr>
        </p:pic>
      </p:grpSp>
      <p:grpSp>
        <p:nvGrpSpPr>
          <p:cNvPr id="107" name="Группа 106"/>
          <p:cNvGrpSpPr/>
          <p:nvPr/>
        </p:nvGrpSpPr>
        <p:grpSpPr>
          <a:xfrm>
            <a:off x="4237710" y="1140220"/>
            <a:ext cx="3982261" cy="1479293"/>
            <a:chOff x="4237710" y="1140220"/>
            <a:chExt cx="3982261" cy="1479293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>
              <a:off x="4237710" y="1622101"/>
              <a:ext cx="3353725" cy="9584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6750520" y="114022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298657" y="1603850"/>
              <a:ext cx="25613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після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дощу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небі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можна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побачити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веселку.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радуга, Красочность&#10;&#10;Автоматически созданное описание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26045" y="1215803"/>
              <a:ext cx="1493926" cy="1195141"/>
            </a:xfrm>
            <a:prstGeom prst="rect">
              <a:avLst/>
            </a:prstGeom>
          </p:spPr>
        </p:pic>
      </p:grpSp>
      <p:grpSp>
        <p:nvGrpSpPr>
          <p:cNvPr id="104" name="Группа 103"/>
          <p:cNvGrpSpPr/>
          <p:nvPr/>
        </p:nvGrpSpPr>
        <p:grpSpPr>
          <a:xfrm>
            <a:off x="158601" y="2842067"/>
            <a:ext cx="3755504" cy="1462280"/>
            <a:chOff x="158601" y="2842067"/>
            <a:chExt cx="3755504" cy="1462280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58601" y="3792055"/>
              <a:ext cx="2539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Влітку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спекотно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Рисунок 63" descr="Изображение выглядит как графическая встав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90139" y="2915568"/>
              <a:ext cx="1351790" cy="1351790"/>
            </a:xfrm>
            <a:prstGeom prst="rect">
              <a:avLst/>
            </a:prstGeom>
          </p:spPr>
        </p:pic>
      </p:grpSp>
      <p:grpSp>
        <p:nvGrpSpPr>
          <p:cNvPr id="108" name="Группа 107"/>
          <p:cNvGrpSpPr/>
          <p:nvPr/>
        </p:nvGrpSpPr>
        <p:grpSpPr>
          <a:xfrm>
            <a:off x="7951416" y="1971066"/>
            <a:ext cx="3756673" cy="1465885"/>
            <a:chOff x="7951416" y="1971066"/>
            <a:chExt cx="3756673" cy="1465885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тварини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готуються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зими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6" name="Рисунок 65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76774" y="2133529"/>
              <a:ext cx="1152494" cy="1152494"/>
            </a:xfrm>
            <a:prstGeom prst="rect">
              <a:avLst/>
            </a:prstGeom>
          </p:spPr>
        </p:pic>
      </p:grpSp>
      <p:grpSp>
        <p:nvGrpSpPr>
          <p:cNvPr id="110" name="Группа 109"/>
          <p:cNvGrpSpPr/>
          <p:nvPr/>
        </p:nvGrpSpPr>
        <p:grpSpPr>
          <a:xfrm>
            <a:off x="7940766" y="5184596"/>
            <a:ext cx="3756673" cy="1465885"/>
            <a:chOff x="7940766" y="5184596"/>
            <a:chExt cx="3756673" cy="1465885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40766" y="6004150"/>
              <a:ext cx="25318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школярів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канікули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1" name="Рисунок 80" descr="Изображение выглядит как Анимация, кукла, статуэтк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39041" y="5327720"/>
              <a:ext cx="1012741" cy="1221474"/>
            </a:xfrm>
            <a:prstGeom prst="rect">
              <a:avLst/>
            </a:prstGeom>
          </p:spPr>
        </p:pic>
      </p:grpSp>
      <p:grpSp>
        <p:nvGrpSpPr>
          <p:cNvPr id="106" name="Группа 105"/>
          <p:cNvGrpSpPr/>
          <p:nvPr/>
        </p:nvGrpSpPr>
        <p:grpSpPr>
          <a:xfrm>
            <a:off x="3707624" y="5274269"/>
            <a:ext cx="3765384" cy="1506703"/>
            <a:chOff x="3707624" y="5274269"/>
            <a:chExt cx="3765384" cy="1506703"/>
          </a:xfrm>
        </p:grpSpPr>
        <p:sp>
          <p:nvSpPr>
            <p:cNvPr id="35" name="Прямоугольник: скругленные углы 34"/>
            <p:cNvSpPr/>
            <p:nvPr/>
          </p:nvSpPr>
          <p:spPr>
            <a:xfrm>
              <a:off x="3718038" y="6112075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6028033" y="5274269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07624" y="6073086"/>
              <a:ext cx="21501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у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лісі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багато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ягід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85" name="Рисунок 84" descr="Изображение выглядит как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64968" y="5373641"/>
              <a:ext cx="1297520" cy="1297520"/>
            </a:xfrm>
            <a:prstGeom prst="rect">
              <a:avLst/>
            </a:prstGeom>
          </p:spPr>
        </p:pic>
      </p:grpSp>
      <p:grpSp>
        <p:nvGrpSpPr>
          <p:cNvPr id="109" name="Группа 108"/>
          <p:cNvGrpSpPr/>
          <p:nvPr/>
        </p:nvGrpSpPr>
        <p:grpSpPr>
          <a:xfrm>
            <a:off x="7918835" y="3593330"/>
            <a:ext cx="3756674" cy="1465885"/>
            <a:chOff x="7918835" y="3593330"/>
            <a:chExt cx="3756674" cy="1465885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Січень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– перший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місяць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літа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0" name="Рисунок 99" descr="Изображение выглядит как текст, офисные принадлежности&#10;&#10;Автоматически созданное описание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472645" y="3791179"/>
              <a:ext cx="1117076" cy="1117076"/>
            </a:xfrm>
            <a:prstGeom prst="rect">
              <a:avLst/>
            </a:prstGeom>
          </p:spPr>
        </p:pic>
      </p:grpSp>
      <p:grpSp>
        <p:nvGrpSpPr>
          <p:cNvPr id="105" name="Группа 104"/>
          <p:cNvGrpSpPr/>
          <p:nvPr/>
        </p:nvGrpSpPr>
        <p:grpSpPr>
          <a:xfrm>
            <a:off x="79824" y="4411017"/>
            <a:ext cx="3865761" cy="1527440"/>
            <a:chOff x="79824" y="4411017"/>
            <a:chExt cx="3865761" cy="152744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539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Влітку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дзвенять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краплі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" name="Рисунок 101" descr="Изображение выглядит как луна, рисунок, зарисовка, мультфильм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/>
            <a:srcRect l="-5753" t="-4959" r="-2195" b="-2988"/>
            <a:stretch>
              <a:fillRect/>
            </a:stretch>
          </p:blipFill>
          <p:spPr>
            <a:xfrm>
              <a:off x="2216462" y="4761936"/>
              <a:ext cx="1729123" cy="1107015"/>
            </a:xfrm>
            <a:prstGeom prst="rect">
              <a:avLst/>
            </a:prstGeom>
          </p:spPr>
        </p:pic>
      </p:grpSp>
      <p:pic>
        <p:nvPicPr>
          <p:cNvPr id="112" name="Рисунок 111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411548" y="1370955"/>
            <a:ext cx="1423283" cy="1423283"/>
          </a:xfrm>
          <a:prstGeom prst="rect">
            <a:avLst/>
          </a:prstGeom>
        </p:spPr>
      </p:pic>
      <p:pic>
        <p:nvPicPr>
          <p:cNvPr id="113" name="Рисунок 112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2388639" y="4441282"/>
            <a:ext cx="1423283" cy="1423283"/>
          </a:xfrm>
          <a:prstGeom prst="rect">
            <a:avLst/>
          </a:prstGeom>
        </p:spPr>
      </p:pic>
      <p:pic>
        <p:nvPicPr>
          <p:cNvPr id="114" name="Рисунок 113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63309" y="2001874"/>
            <a:ext cx="1423283" cy="1423283"/>
          </a:xfrm>
          <a:prstGeom prst="rect">
            <a:avLst/>
          </a:prstGeom>
        </p:spPr>
      </p:pic>
      <p:pic>
        <p:nvPicPr>
          <p:cNvPr id="115" name="Рисунок 114" descr="Добавить со сплошной заливкой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785517">
            <a:off x="10241379" y="3638075"/>
            <a:ext cx="1423283" cy="1423283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9877" y="2963620"/>
            <a:ext cx="1300880" cy="1300880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2567" y="1288315"/>
            <a:ext cx="1300880" cy="1300880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91699" y="5406474"/>
            <a:ext cx="1300880" cy="1300880"/>
          </a:xfrm>
          <a:prstGeom prst="rect">
            <a:avLst/>
          </a:prstGeom>
        </p:spPr>
      </p:pic>
      <p:pic>
        <p:nvPicPr>
          <p:cNvPr id="120" name="Рисунок 119" descr="Флажок со сплошной заливкой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331696" y="5308095"/>
            <a:ext cx="1300880" cy="1300880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2680" y="2653665"/>
            <a:ext cx="2533650" cy="2066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46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2024-11-13T11:18:41Z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69F31FB1915442229DC80233C30FF7D6_12</vt:lpwstr>
  </property>
  <property fmtid="{D5CDD505-2E9C-101B-9397-08002B2CF9AE}" pid="3" name="KSOProductBuildVer">
    <vt:lpwstr>1033-12.2.0.17119</vt:lpwstr>
  </property>
</Properties>
</file>