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Relationship Id="rId26" Type="http://schemas.openxmlformats.org/officeDocument/2006/relationships/image" Target="../media/image12.png"/><Relationship Id="rId27" Type="http://schemas.openxmlformats.org/officeDocument/2006/relationships/image" Target="../media/image13.png"/><Relationship Id="rId2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5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415145" y="4121785"/>
            <a:ext cx="264795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2024-11-01T12:07:29Z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