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A8542B5-0143-30BC-A60E-09ADB678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2257" y="2536883"/>
            <a:ext cx="1532003" cy="15320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A86D6520-E8EA-032F-B344-CD581AC886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5375" y="544783"/>
            <a:ext cx="1834933" cy="18349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357A216-2F25-E59E-1100-B074B69F5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506" y="3816603"/>
            <a:ext cx="2230691" cy="22306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посуда, блюдо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DAA6B4F4-7879-2F2D-D3DD-7868AFBF2A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4243" y="2123838"/>
            <a:ext cx="2231808" cy="16738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E6FBB69F-B638-86B5-14B7-7CEDE88D8C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160" y="3914495"/>
            <a:ext cx="2027423" cy="1802154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2215" y="3141345"/>
            <a:ext cx="1971675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39414 0.497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0859 0.242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7304 0.049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5547 0.3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2024-06-06T14:12:50Z</dcterms:created>
  <dcterms:modified xsi:type="dcterms:W3CDTF">2024-11-04T14:44:59Z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