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5A264-883D-49A3-A3C1-62CA131339DC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0B8E-2C3D-4D0F-94F8-231A73EEA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00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A0B8E-2C3D-4D0F-94F8-231A73EEAE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58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7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8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70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28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2DA-4B5E-4BF8-A93A-E59690FDD7DE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2B9C8-DDD4-4478-975C-4DB60595C6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790" y="0"/>
            <a:ext cx="864210" cy="80356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628661" y="3323446"/>
            <a:ext cx="3560618" cy="3560618"/>
            <a:chOff x="-256309" y="2649610"/>
            <a:chExt cx="3560618" cy="35606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309" y="2649610"/>
              <a:ext cx="3560618" cy="3560618"/>
            </a:xfrm>
            <a:prstGeom prst="rect">
              <a:avLst/>
            </a:prstGeom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540952" y="4421607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08306" y="3138617"/>
            <a:ext cx="3203185" cy="3524376"/>
            <a:chOff x="4346547" y="3436680"/>
            <a:chExt cx="3203185" cy="352437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14"/>
            <a:stretch/>
          </p:blipFill>
          <p:spPr>
            <a:xfrm>
              <a:off x="4346547" y="3436680"/>
              <a:ext cx="3203185" cy="3524376"/>
            </a:xfrm>
            <a:prstGeom prst="rect">
              <a:avLst/>
            </a:prstGeom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5110608" y="5196964"/>
              <a:ext cx="921573" cy="42348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МОЙ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-256309" y="3477491"/>
            <a:ext cx="3560618" cy="3560618"/>
            <a:chOff x="2518126" y="3031867"/>
            <a:chExt cx="3560618" cy="356061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126" y="3031867"/>
              <a:ext cx="3560618" cy="3560618"/>
            </a:xfrm>
            <a:prstGeom prst="rect">
              <a:avLst/>
            </a:prstGeom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3331068" y="4812176"/>
              <a:ext cx="914401" cy="42949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МОИ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2927762" y="446655"/>
            <a:ext cx="2469512" cy="2362287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3910"/>
          <a:stretch/>
        </p:blipFill>
        <p:spPr>
          <a:xfrm>
            <a:off x="96676" y="-93033"/>
            <a:ext cx="732591" cy="105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8"/>
          <a:stretch/>
        </p:blipFill>
        <p:spPr>
          <a:xfrm>
            <a:off x="6656853" y="375728"/>
            <a:ext cx="3536449" cy="2681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87" y="763740"/>
            <a:ext cx="1813003" cy="181300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22" y="695985"/>
            <a:ext cx="1838882" cy="18388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63" y="855229"/>
            <a:ext cx="1600200" cy="16002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04" y="1011360"/>
            <a:ext cx="1229317" cy="12293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8" y="940783"/>
            <a:ext cx="1479688" cy="14796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36" y="902504"/>
            <a:ext cx="1590378" cy="15903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47" y="760511"/>
            <a:ext cx="1780309" cy="1780309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28370" y="3323446"/>
            <a:ext cx="28003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44 0.5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02695 0.4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7305 0.465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22331 0.507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695 L 0.25521 0.4525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1432 0.4604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0.2543 0.488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Широкоэкранный</PresentationFormat>
  <Paragraphs>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2024-07-27T19:39:09Z</dcterms:created>
  <dcterms:modified xsi:type="dcterms:W3CDTF">2024-11-20T12:06:41Z</dcterms:modified>
</cp:coreProperties>
</file>