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K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4754" autoAdjust="0"/>
    <p:restoredTop sz="94660"/>
  </p:normalViewPr>
  <p:slideViewPr>
    <p:cSldViewPr snapToGrid="0" showGuides="1">
      <p:cViewPr varScale="1">
        <p:scale>
          <a:sx n="78" d="100"/>
          <a:sy n="78" d="100"/>
        </p:scale>
        <p:origin x="106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23BE5C-A532-4755-BF9D-F5AB2016DF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08B94E4-7DB1-46FD-A3F1-F0FF77C7EF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BB203A3-B163-4332-A636-40DED847F1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DD6363B-C3E1-4E78-967C-5BFC4844C3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BCBFA12-A269-465F-9CB9-BC79FB17D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3976837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8AF6EE-FC31-4B01-B07D-3F3DA39C19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2BC635A-BDEE-4CB8-B3CF-3722E24181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71A1957-1F85-4331-B09E-D16D779409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C789B71-7986-41B1-92B7-00F6D9338F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D0949B0-B09C-4523-9295-1D7E99EB6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5078522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FB878D85-6A25-44D0-B54C-F470E4FA170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C792F7C-9B5F-4544-8A19-50DB2DE8ED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61BFB08-D917-4D5A-82E4-9EA30AE1A1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008FCF2-171F-4216-807E-4781E9CCC4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7C27C08-CA5A-4D9F-BCF9-EF793CCEFA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549775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0070D53-E7F1-49E1-9449-76DFA579A6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B519E61-2AA4-40E2-8DA3-D9CA831E99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2AB3E67-436C-41A1-A1FB-63B7F8FE44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6E0C052-4CEF-4D7A-87DA-C25E298CD9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C4CC9D9-803C-4ED4-9B3E-F102AE34B3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9267482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B59902-DA98-4540-AB3A-979264523F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C660A9E-F86F-40B7-A75C-EF7229E71D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83106C9-804B-4FA6-AD81-142D37E15C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9FADD9D-EDB1-4CB0-BE89-61DC464DD7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5058B0F-170C-47AA-99F1-8009DEA772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5218328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B2068B5-AE91-4FFB-B28A-147E103D03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696AF3F-5B81-4243-85BF-2B1C2A3DE40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A81F932-F31F-44A7-BF2B-64341934BF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B2E82D6-AE6D-414B-AD1F-BE105155A5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2930527-2F3A-47BA-9AD0-5A2C035A24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0787E13-39D3-41C7-9415-54BD20F8E4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7517028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072A4B-78B8-4149-912D-A221EA5028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98F325E-58E0-4060-96A1-C046DD029D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11FDA68-C028-4FA2-B9DC-8E7B602169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91BE887F-9078-45F7-A89D-66978FE5868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A55FAD9-C75D-412A-B699-6438076849E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007536E-52AD-478E-AAB2-EEA6799CEE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1DF63A8-0880-4C73-9848-0AEA82238F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41B9162B-AC59-4AA0-8ED6-611811A829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3560637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7AD0FAC-4C6D-4372-809E-7BEAA1F61F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27CAB68A-1FC7-4A0C-A080-D2D8688760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0F487FF3-9183-45F8-9D58-4750BD5192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87AA1D2-B6C5-4307-B586-0BD139BE3B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1089785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5F8397C1-75AE-4612-94E4-9CB0F48160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1BA8BC7-2CF8-456F-8B62-D3EF6A5DE1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6FE3DAC-9310-4BA5-B778-2C56971693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7380699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D5F5D98-B1BC-4E0B-A3FB-1FD6B468E8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F46D09B-7CA4-4D03-840E-A1F0B72CFD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C6B3213-4E42-4026-B4CD-326748AD29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9B8D28D-3FF9-4768-9A62-DA04BDD592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480C4BA-6666-4895-9FB2-8352E3755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FEAD7F2-2532-4040-B5A9-B487AEA8F9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1589373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9861F74-6145-43DC-AF47-68A2C0B454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F90D52D5-1C71-454B-894E-32A422C16B3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58BC3C9-CC3E-4B6F-8C1F-997EB34BEF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378A16B-E29B-491E-A46B-B2E3945DAD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2E29C87-E34E-439B-916D-0B71AA470E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A1E3F0F-A1D1-4101-A92C-D831B69473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427776008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EDA3862-2942-470A-B352-FB1B2EBC34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D3BCDEF-1770-4E9C-8143-0A0E161BA9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0AC4228-8D1F-4CE3-AE03-17E8862D1B5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CFD81E-6F71-4E1B-AD6E-92238382E180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40DAC6A-334E-445A-B790-07054F5E52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0701CA1-98E9-44D2-A7E6-598229EA2F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0883242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K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Relationship Id="rId28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5C4236F-164D-4ACC-8CEA-28C3F2EAA5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430" y="0"/>
            <a:ext cx="12192000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62F02E7-2D40-4EF9-9A80-FD52D9954F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2205637" y="-491701"/>
            <a:ext cx="2529193" cy="2529193"/>
          </a:xfrm>
          <a:prstGeom prst="rect">
            <a:avLst/>
          </a:prstGeom>
        </p:spPr>
      </p:pic>
      <p:sp>
        <p:nvSpPr>
          <p:cNvPr id="6" name="Скругленный прямоугольник 74">
            <a:extLst>
              <a:ext uri="{FF2B5EF4-FFF2-40B4-BE49-F238E27FC236}">
                <a16:creationId xmlns:a16="http://schemas.microsoft.com/office/drawing/2014/main" id="{3C6CE56A-95D1-4D03-843C-633ECE11D7F4}"/>
              </a:ext>
            </a:extLst>
          </p:cNvPr>
          <p:cNvSpPr/>
          <p:nvPr/>
        </p:nvSpPr>
        <p:spPr>
          <a:xfrm>
            <a:off x="2738984" y="33859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кругленный прямоугольник 75">
            <a:extLst>
              <a:ext uri="{FF2B5EF4-FFF2-40B4-BE49-F238E27FC236}">
                <a16:creationId xmlns:a16="http://schemas.microsoft.com/office/drawing/2014/main" id="{27EBD9DD-E377-4176-8B6A-4578E82EA35B}"/>
              </a:ext>
            </a:extLst>
          </p:cNvPr>
          <p:cNvSpPr/>
          <p:nvPr/>
        </p:nvSpPr>
        <p:spPr>
          <a:xfrm>
            <a:off x="3476400" y="342960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люс 1 десятки">
            <a:extLst>
              <a:ext uri="{FF2B5EF4-FFF2-40B4-BE49-F238E27FC236}">
                <a16:creationId xmlns:a16="http://schemas.microsoft.com/office/drawing/2014/main" id="{FB01722A-6AD5-4284-8F9D-19F9E5153BC9}"/>
              </a:ext>
            </a:extLst>
          </p:cNvPr>
          <p:cNvSpPr/>
          <p:nvPr/>
        </p:nvSpPr>
        <p:spPr>
          <a:xfrm>
            <a:off x="2757859" y="923763"/>
            <a:ext cx="550491" cy="449057"/>
          </a:xfrm>
          <a:prstGeom prst="mathPlus">
            <a:avLst/>
          </a:prstGeom>
          <a:solidFill>
            <a:srgbClr val="FF0000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люс 1 единицы">
            <a:extLst>
              <a:ext uri="{FF2B5EF4-FFF2-40B4-BE49-F238E27FC236}">
                <a16:creationId xmlns:a16="http://schemas.microsoft.com/office/drawing/2014/main" id="{13BEEB43-EE83-412F-BD27-FD1BA3318BBC}"/>
              </a:ext>
            </a:extLst>
          </p:cNvPr>
          <p:cNvSpPr/>
          <p:nvPr/>
        </p:nvSpPr>
        <p:spPr>
          <a:xfrm>
            <a:off x="3518095" y="916478"/>
            <a:ext cx="549077" cy="476588"/>
          </a:xfrm>
          <a:prstGeom prst="mathPlus">
            <a:avLst/>
          </a:prstGeom>
          <a:solidFill>
            <a:srgbClr val="FF0000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10" name="1">
            <a:extLst>
              <a:ext uri="{FF2B5EF4-FFF2-40B4-BE49-F238E27FC236}">
                <a16:creationId xmlns:a16="http://schemas.microsoft.com/office/drawing/2014/main" id="{8B49C296-C860-4C07-BB7A-48EE8CBDFA8A}"/>
              </a:ext>
            </a:extLst>
          </p:cNvPr>
          <p:cNvSpPr/>
          <p:nvPr/>
        </p:nvSpPr>
        <p:spPr>
          <a:xfrm>
            <a:off x="3476400" y="33859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1" name="2">
            <a:extLst>
              <a:ext uri="{FF2B5EF4-FFF2-40B4-BE49-F238E27FC236}">
                <a16:creationId xmlns:a16="http://schemas.microsoft.com/office/drawing/2014/main" id="{7828E208-110C-47F6-AD4B-50ABC8627C1C}"/>
              </a:ext>
            </a:extLst>
          </p:cNvPr>
          <p:cNvSpPr/>
          <p:nvPr/>
        </p:nvSpPr>
        <p:spPr>
          <a:xfrm>
            <a:off x="3476400" y="339410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2" name="3">
            <a:extLst>
              <a:ext uri="{FF2B5EF4-FFF2-40B4-BE49-F238E27FC236}">
                <a16:creationId xmlns:a16="http://schemas.microsoft.com/office/drawing/2014/main" id="{5BC41327-D4FA-4E13-BB0A-73E72AE38B09}"/>
              </a:ext>
            </a:extLst>
          </p:cNvPr>
          <p:cNvSpPr/>
          <p:nvPr/>
        </p:nvSpPr>
        <p:spPr>
          <a:xfrm>
            <a:off x="3477569" y="332007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3" name="4">
            <a:extLst>
              <a:ext uri="{FF2B5EF4-FFF2-40B4-BE49-F238E27FC236}">
                <a16:creationId xmlns:a16="http://schemas.microsoft.com/office/drawing/2014/main" id="{D82DF156-D60C-4E5F-8E44-214C5CCD8F4C}"/>
              </a:ext>
            </a:extLst>
          </p:cNvPr>
          <p:cNvSpPr/>
          <p:nvPr/>
        </p:nvSpPr>
        <p:spPr>
          <a:xfrm>
            <a:off x="3483604" y="327564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4" name="5">
            <a:extLst>
              <a:ext uri="{FF2B5EF4-FFF2-40B4-BE49-F238E27FC236}">
                <a16:creationId xmlns:a16="http://schemas.microsoft.com/office/drawing/2014/main" id="{4B6DD754-E3B6-476E-9C0C-66132BEAA21D}"/>
              </a:ext>
            </a:extLst>
          </p:cNvPr>
          <p:cNvSpPr/>
          <p:nvPr/>
        </p:nvSpPr>
        <p:spPr>
          <a:xfrm>
            <a:off x="3480828" y="326516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15" name="6">
            <a:extLst>
              <a:ext uri="{FF2B5EF4-FFF2-40B4-BE49-F238E27FC236}">
                <a16:creationId xmlns:a16="http://schemas.microsoft.com/office/drawing/2014/main" id="{8C4D2099-D033-482F-A294-DC41194EA237}"/>
              </a:ext>
            </a:extLst>
          </p:cNvPr>
          <p:cNvSpPr/>
          <p:nvPr/>
        </p:nvSpPr>
        <p:spPr>
          <a:xfrm>
            <a:off x="3482468" y="332908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16" name="7">
            <a:extLst>
              <a:ext uri="{FF2B5EF4-FFF2-40B4-BE49-F238E27FC236}">
                <a16:creationId xmlns:a16="http://schemas.microsoft.com/office/drawing/2014/main" id="{82641975-65FA-4231-9F9B-9C3E0BFEE265}"/>
              </a:ext>
            </a:extLst>
          </p:cNvPr>
          <p:cNvSpPr/>
          <p:nvPr/>
        </p:nvSpPr>
        <p:spPr>
          <a:xfrm>
            <a:off x="3490275" y="337457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7</a:t>
            </a:r>
          </a:p>
        </p:txBody>
      </p:sp>
      <p:sp>
        <p:nvSpPr>
          <p:cNvPr id="17" name="8">
            <a:extLst>
              <a:ext uri="{FF2B5EF4-FFF2-40B4-BE49-F238E27FC236}">
                <a16:creationId xmlns:a16="http://schemas.microsoft.com/office/drawing/2014/main" id="{07D5FD8B-47E9-44B9-8C04-FF65649EC598}"/>
              </a:ext>
            </a:extLst>
          </p:cNvPr>
          <p:cNvSpPr/>
          <p:nvPr/>
        </p:nvSpPr>
        <p:spPr>
          <a:xfrm>
            <a:off x="3483071" y="339232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18" name="9">
            <a:extLst>
              <a:ext uri="{FF2B5EF4-FFF2-40B4-BE49-F238E27FC236}">
                <a16:creationId xmlns:a16="http://schemas.microsoft.com/office/drawing/2014/main" id="{AE18D505-9B63-4001-9955-D22B262CA895}"/>
              </a:ext>
            </a:extLst>
          </p:cNvPr>
          <p:cNvSpPr/>
          <p:nvPr/>
        </p:nvSpPr>
        <p:spPr>
          <a:xfrm>
            <a:off x="3478461" y="332880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9</a:t>
            </a:r>
          </a:p>
        </p:txBody>
      </p:sp>
      <p:sp>
        <p:nvSpPr>
          <p:cNvPr id="19" name="0">
            <a:extLst>
              <a:ext uri="{FF2B5EF4-FFF2-40B4-BE49-F238E27FC236}">
                <a16:creationId xmlns:a16="http://schemas.microsoft.com/office/drawing/2014/main" id="{5950B4C1-DE95-4D61-BDCF-76FCC6DDA8CC}"/>
              </a:ext>
            </a:extLst>
          </p:cNvPr>
          <p:cNvSpPr/>
          <p:nvPr/>
        </p:nvSpPr>
        <p:spPr>
          <a:xfrm>
            <a:off x="3476400" y="32301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20" name="Скругленный прямоугольник 88">
            <a:extLst>
              <a:ext uri="{FF2B5EF4-FFF2-40B4-BE49-F238E27FC236}">
                <a16:creationId xmlns:a16="http://schemas.microsoft.com/office/drawing/2014/main" id="{8FF7A2CC-C597-40E9-84A3-BC341B17C488}"/>
              </a:ext>
            </a:extLst>
          </p:cNvPr>
          <p:cNvSpPr/>
          <p:nvPr/>
        </p:nvSpPr>
        <p:spPr>
          <a:xfrm>
            <a:off x="2731780" y="335931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1" name="Скругленный прямоугольник 89">
            <a:extLst>
              <a:ext uri="{FF2B5EF4-FFF2-40B4-BE49-F238E27FC236}">
                <a16:creationId xmlns:a16="http://schemas.microsoft.com/office/drawing/2014/main" id="{4D16EAE4-7E95-41D9-8650-8BC2403C212B}"/>
              </a:ext>
            </a:extLst>
          </p:cNvPr>
          <p:cNvSpPr/>
          <p:nvPr/>
        </p:nvSpPr>
        <p:spPr>
          <a:xfrm>
            <a:off x="2741541" y="33303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2" name="Скругленный прямоугольник 90">
            <a:extLst>
              <a:ext uri="{FF2B5EF4-FFF2-40B4-BE49-F238E27FC236}">
                <a16:creationId xmlns:a16="http://schemas.microsoft.com/office/drawing/2014/main" id="{95E48D3D-B568-4CF8-87AD-01D684E91D46}"/>
              </a:ext>
            </a:extLst>
          </p:cNvPr>
          <p:cNvSpPr/>
          <p:nvPr/>
        </p:nvSpPr>
        <p:spPr>
          <a:xfrm>
            <a:off x="2729223" y="33303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4" name="Скругленный прямоугольник 237">
            <a:extLst>
              <a:ext uri="{FF2B5EF4-FFF2-40B4-BE49-F238E27FC236}">
                <a16:creationId xmlns:a16="http://schemas.microsoft.com/office/drawing/2014/main" id="{1DBC0961-A946-4677-A66A-56D2D42ABB0B}"/>
              </a:ext>
            </a:extLst>
          </p:cNvPr>
          <p:cNvSpPr/>
          <p:nvPr/>
        </p:nvSpPr>
        <p:spPr>
          <a:xfrm>
            <a:off x="2737719" y="334367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5" name="Скругленный прямоугольник 238">
            <a:extLst>
              <a:ext uri="{FF2B5EF4-FFF2-40B4-BE49-F238E27FC236}">
                <a16:creationId xmlns:a16="http://schemas.microsoft.com/office/drawing/2014/main" id="{94F78ECD-DDAF-413C-B841-3E0573ABD375}"/>
              </a:ext>
            </a:extLst>
          </p:cNvPr>
          <p:cNvSpPr/>
          <p:nvPr/>
        </p:nvSpPr>
        <p:spPr>
          <a:xfrm>
            <a:off x="2734943" y="32301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48" name="Прямоугольник: скругленные углы 47">
            <a:extLst>
              <a:ext uri="{FF2B5EF4-FFF2-40B4-BE49-F238E27FC236}">
                <a16:creationId xmlns:a16="http://schemas.microsoft.com/office/drawing/2014/main" id="{03D88FD6-235D-453E-BD3D-8FF0AA40D670}"/>
              </a:ext>
            </a:extLst>
          </p:cNvPr>
          <p:cNvSpPr/>
          <p:nvPr/>
        </p:nvSpPr>
        <p:spPr>
          <a:xfrm>
            <a:off x="777766" y="1542679"/>
            <a:ext cx="7956331" cy="4908331"/>
          </a:xfrm>
          <a:prstGeom prst="roundRect">
            <a:avLst/>
          </a:prstGeom>
          <a:solidFill>
            <a:schemeClr val="bg1">
              <a:alpha val="76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grpSp>
        <p:nvGrpSpPr>
          <p:cNvPr id="59" name="Группа 58">
            <a:extLst>
              <a:ext uri="{FF2B5EF4-FFF2-40B4-BE49-F238E27FC236}">
                <a16:creationId xmlns:a16="http://schemas.microsoft.com/office/drawing/2014/main" id="{E0283658-47C8-4CFF-BE74-F3211556B1DE}"/>
              </a:ext>
            </a:extLst>
          </p:cNvPr>
          <p:cNvGrpSpPr/>
          <p:nvPr/>
        </p:nvGrpSpPr>
        <p:grpSpPr>
          <a:xfrm>
            <a:off x="1402480" y="1696031"/>
            <a:ext cx="1024506" cy="945679"/>
            <a:chOff x="2877609" y="1799570"/>
            <a:chExt cx="1224455" cy="1224455"/>
          </a:xfrm>
        </p:grpSpPr>
        <p:pic>
          <p:nvPicPr>
            <p:cNvPr id="57" name="Рисунок 56">
              <a:extLst>
                <a:ext uri="{FF2B5EF4-FFF2-40B4-BE49-F238E27FC236}">
                  <a16:creationId xmlns:a16="http://schemas.microsoft.com/office/drawing/2014/main" id="{AB8D1AB0-23EB-460A-8E67-4703C0C40A0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F13DED48-36AC-4184-9A88-1177ADFBACAF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59" name="Группа 158">
            <a:extLst>
              <a:ext uri="{FF2B5EF4-FFF2-40B4-BE49-F238E27FC236}">
                <a16:creationId xmlns:a16="http://schemas.microsoft.com/office/drawing/2014/main" id="{B5CAFC64-92EF-4BEB-AFF4-35427AF12B45}"/>
              </a:ext>
            </a:extLst>
          </p:cNvPr>
          <p:cNvGrpSpPr/>
          <p:nvPr/>
        </p:nvGrpSpPr>
        <p:grpSpPr>
          <a:xfrm>
            <a:off x="1295656" y="1656097"/>
            <a:ext cx="1163881" cy="1133409"/>
            <a:chOff x="1247274" y="1655535"/>
            <a:chExt cx="1163881" cy="1133409"/>
          </a:xfrm>
        </p:grpSpPr>
        <p:sp>
          <p:nvSpPr>
            <p:cNvPr id="96" name="Овал 95">
              <a:extLst>
                <a:ext uri="{FF2B5EF4-FFF2-40B4-BE49-F238E27FC236}">
                  <a16:creationId xmlns:a16="http://schemas.microsoft.com/office/drawing/2014/main" id="{8A4EE14F-08A8-49C1-A913-507EF815A451}"/>
                </a:ext>
              </a:extLst>
            </p:cNvPr>
            <p:cNvSpPr/>
            <p:nvPr/>
          </p:nvSpPr>
          <p:spPr>
            <a:xfrm>
              <a:off x="1247274" y="165553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93" name="Рисунок 92">
              <a:extLst>
                <a:ext uri="{FF2B5EF4-FFF2-40B4-BE49-F238E27FC236}">
                  <a16:creationId xmlns:a16="http://schemas.microsoft.com/office/drawing/2014/main" id="{8C5C79CC-C7BE-4BAE-9839-E43F036F12B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16959" y="1695437"/>
              <a:ext cx="1046186" cy="1046186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97" name="Группа 96">
            <a:extLst>
              <a:ext uri="{FF2B5EF4-FFF2-40B4-BE49-F238E27FC236}">
                <a16:creationId xmlns:a16="http://schemas.microsoft.com/office/drawing/2014/main" id="{A3938147-130A-4AEE-8893-809FCC9232E6}"/>
              </a:ext>
            </a:extLst>
          </p:cNvPr>
          <p:cNvGrpSpPr/>
          <p:nvPr/>
        </p:nvGrpSpPr>
        <p:grpSpPr>
          <a:xfrm>
            <a:off x="2784736" y="1696031"/>
            <a:ext cx="1024506" cy="945679"/>
            <a:chOff x="2877609" y="1799570"/>
            <a:chExt cx="1224455" cy="1224455"/>
          </a:xfrm>
        </p:grpSpPr>
        <p:pic>
          <p:nvPicPr>
            <p:cNvPr id="98" name="Рисунок 97">
              <a:extLst>
                <a:ext uri="{FF2B5EF4-FFF2-40B4-BE49-F238E27FC236}">
                  <a16:creationId xmlns:a16="http://schemas.microsoft.com/office/drawing/2014/main" id="{E6CCDD18-5F17-4432-A83C-3B5ED5D0C98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56168457-9052-4623-91D8-0BC384920B4D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1</a:t>
              </a:r>
            </a:p>
          </p:txBody>
        </p:sp>
      </p:grpSp>
      <p:grpSp>
        <p:nvGrpSpPr>
          <p:cNvPr id="100" name="Группа 99">
            <a:extLst>
              <a:ext uri="{FF2B5EF4-FFF2-40B4-BE49-F238E27FC236}">
                <a16:creationId xmlns:a16="http://schemas.microsoft.com/office/drawing/2014/main" id="{79DDD239-93A6-4474-981B-0F7CF41D92E3}"/>
              </a:ext>
            </a:extLst>
          </p:cNvPr>
          <p:cNvGrpSpPr/>
          <p:nvPr/>
        </p:nvGrpSpPr>
        <p:grpSpPr>
          <a:xfrm>
            <a:off x="7114181" y="5261152"/>
            <a:ext cx="1024506" cy="945679"/>
            <a:chOff x="2877609" y="1799570"/>
            <a:chExt cx="1224455" cy="1224455"/>
          </a:xfrm>
        </p:grpSpPr>
        <p:pic>
          <p:nvPicPr>
            <p:cNvPr id="101" name="Рисунок 100">
              <a:extLst>
                <a:ext uri="{FF2B5EF4-FFF2-40B4-BE49-F238E27FC236}">
                  <a16:creationId xmlns:a16="http://schemas.microsoft.com/office/drawing/2014/main" id="{56A68366-51BC-4AEF-9636-23C3D3281E4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4AD53F8A-508F-4E46-A76D-BAEB76FBAA79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3</a:t>
              </a:r>
            </a:p>
          </p:txBody>
        </p:sp>
      </p:grpSp>
      <p:grpSp>
        <p:nvGrpSpPr>
          <p:cNvPr id="103" name="Группа 102">
            <a:extLst>
              <a:ext uri="{FF2B5EF4-FFF2-40B4-BE49-F238E27FC236}">
                <a16:creationId xmlns:a16="http://schemas.microsoft.com/office/drawing/2014/main" id="{0DB3ABB6-87F3-453D-BDCE-D3AEDBDE7E9D}"/>
              </a:ext>
            </a:extLst>
          </p:cNvPr>
          <p:cNvGrpSpPr/>
          <p:nvPr/>
        </p:nvGrpSpPr>
        <p:grpSpPr>
          <a:xfrm>
            <a:off x="2784736" y="4093267"/>
            <a:ext cx="1024506" cy="945679"/>
            <a:chOff x="2877609" y="1799570"/>
            <a:chExt cx="1224455" cy="1224455"/>
          </a:xfrm>
        </p:grpSpPr>
        <p:pic>
          <p:nvPicPr>
            <p:cNvPr id="104" name="Рисунок 103">
              <a:extLst>
                <a:ext uri="{FF2B5EF4-FFF2-40B4-BE49-F238E27FC236}">
                  <a16:creationId xmlns:a16="http://schemas.microsoft.com/office/drawing/2014/main" id="{7778E7D8-3AE4-4A50-9E43-DA71AFCF1B1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05" name="TextBox 104">
              <a:extLst>
                <a:ext uri="{FF2B5EF4-FFF2-40B4-BE49-F238E27FC236}">
                  <a16:creationId xmlns:a16="http://schemas.microsoft.com/office/drawing/2014/main" id="{930981F3-DA03-41AB-86E3-6908381C1C85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4</a:t>
              </a:r>
            </a:p>
          </p:txBody>
        </p:sp>
      </p:grpSp>
      <p:grpSp>
        <p:nvGrpSpPr>
          <p:cNvPr id="106" name="Группа 105">
            <a:extLst>
              <a:ext uri="{FF2B5EF4-FFF2-40B4-BE49-F238E27FC236}">
                <a16:creationId xmlns:a16="http://schemas.microsoft.com/office/drawing/2014/main" id="{B21CF1A7-BFD9-401D-AA09-6EBE30A3CF86}"/>
              </a:ext>
            </a:extLst>
          </p:cNvPr>
          <p:cNvGrpSpPr/>
          <p:nvPr/>
        </p:nvGrpSpPr>
        <p:grpSpPr>
          <a:xfrm>
            <a:off x="1402480" y="2918846"/>
            <a:ext cx="1024506" cy="945679"/>
            <a:chOff x="2877609" y="1799570"/>
            <a:chExt cx="1224455" cy="1224455"/>
          </a:xfrm>
        </p:grpSpPr>
        <p:pic>
          <p:nvPicPr>
            <p:cNvPr id="107" name="Рисунок 106">
              <a:extLst>
                <a:ext uri="{FF2B5EF4-FFF2-40B4-BE49-F238E27FC236}">
                  <a16:creationId xmlns:a16="http://schemas.microsoft.com/office/drawing/2014/main" id="{4E0F05DF-E196-4392-B6A4-9C39A44E737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08" name="TextBox 107">
              <a:extLst>
                <a:ext uri="{FF2B5EF4-FFF2-40B4-BE49-F238E27FC236}">
                  <a16:creationId xmlns:a16="http://schemas.microsoft.com/office/drawing/2014/main" id="{36196814-BE51-4E4C-999F-0FD240B4D5B7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2</a:t>
              </a:r>
            </a:p>
          </p:txBody>
        </p:sp>
      </p:grpSp>
      <p:grpSp>
        <p:nvGrpSpPr>
          <p:cNvPr id="109" name="Группа 108">
            <a:extLst>
              <a:ext uri="{FF2B5EF4-FFF2-40B4-BE49-F238E27FC236}">
                <a16:creationId xmlns:a16="http://schemas.microsoft.com/office/drawing/2014/main" id="{CF6E6A49-3E8B-4216-82B5-3C590B85BAB8}"/>
              </a:ext>
            </a:extLst>
          </p:cNvPr>
          <p:cNvGrpSpPr/>
          <p:nvPr/>
        </p:nvGrpSpPr>
        <p:grpSpPr>
          <a:xfrm>
            <a:off x="2784736" y="5291292"/>
            <a:ext cx="1024506" cy="945679"/>
            <a:chOff x="2877609" y="1799570"/>
            <a:chExt cx="1224455" cy="1224455"/>
          </a:xfrm>
        </p:grpSpPr>
        <p:pic>
          <p:nvPicPr>
            <p:cNvPr id="110" name="Рисунок 109">
              <a:extLst>
                <a:ext uri="{FF2B5EF4-FFF2-40B4-BE49-F238E27FC236}">
                  <a16:creationId xmlns:a16="http://schemas.microsoft.com/office/drawing/2014/main" id="{5453A41C-6251-4A08-91E1-8C78BECF413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11" name="TextBox 110">
              <a:extLst>
                <a:ext uri="{FF2B5EF4-FFF2-40B4-BE49-F238E27FC236}">
                  <a16:creationId xmlns:a16="http://schemas.microsoft.com/office/drawing/2014/main" id="{03518D49-E445-480D-BDBB-8257CF72FBCB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0</a:t>
              </a:r>
            </a:p>
          </p:txBody>
        </p:sp>
      </p:grpSp>
      <p:grpSp>
        <p:nvGrpSpPr>
          <p:cNvPr id="112" name="Группа 111">
            <a:extLst>
              <a:ext uri="{FF2B5EF4-FFF2-40B4-BE49-F238E27FC236}">
                <a16:creationId xmlns:a16="http://schemas.microsoft.com/office/drawing/2014/main" id="{DA73AA38-E082-4E69-B7A5-EB382FF2F9FF}"/>
              </a:ext>
            </a:extLst>
          </p:cNvPr>
          <p:cNvGrpSpPr/>
          <p:nvPr/>
        </p:nvGrpSpPr>
        <p:grpSpPr>
          <a:xfrm>
            <a:off x="4206500" y="4093267"/>
            <a:ext cx="1024506" cy="945679"/>
            <a:chOff x="2877609" y="1799570"/>
            <a:chExt cx="1224455" cy="1224455"/>
          </a:xfrm>
        </p:grpSpPr>
        <p:pic>
          <p:nvPicPr>
            <p:cNvPr id="113" name="Рисунок 112">
              <a:extLst>
                <a:ext uri="{FF2B5EF4-FFF2-40B4-BE49-F238E27FC236}">
                  <a16:creationId xmlns:a16="http://schemas.microsoft.com/office/drawing/2014/main" id="{5E7C73B6-107C-4557-B6D4-D5C88C85977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14" name="TextBox 113">
              <a:extLst>
                <a:ext uri="{FF2B5EF4-FFF2-40B4-BE49-F238E27FC236}">
                  <a16:creationId xmlns:a16="http://schemas.microsoft.com/office/drawing/2014/main" id="{A2C10936-042E-42D0-8E95-8806F13A0934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0</a:t>
              </a:r>
            </a:p>
          </p:txBody>
        </p:sp>
      </p:grpSp>
      <p:grpSp>
        <p:nvGrpSpPr>
          <p:cNvPr id="115" name="Группа 114">
            <a:extLst>
              <a:ext uri="{FF2B5EF4-FFF2-40B4-BE49-F238E27FC236}">
                <a16:creationId xmlns:a16="http://schemas.microsoft.com/office/drawing/2014/main" id="{6CCD2E17-7C4C-4F14-ADCF-CE02E719B00B}"/>
              </a:ext>
            </a:extLst>
          </p:cNvPr>
          <p:cNvGrpSpPr/>
          <p:nvPr/>
        </p:nvGrpSpPr>
        <p:grpSpPr>
          <a:xfrm>
            <a:off x="5625549" y="5291292"/>
            <a:ext cx="1024506" cy="945679"/>
            <a:chOff x="2877609" y="1799570"/>
            <a:chExt cx="1224455" cy="1224455"/>
          </a:xfrm>
        </p:grpSpPr>
        <p:pic>
          <p:nvPicPr>
            <p:cNvPr id="116" name="Рисунок 115">
              <a:extLst>
                <a:ext uri="{FF2B5EF4-FFF2-40B4-BE49-F238E27FC236}">
                  <a16:creationId xmlns:a16="http://schemas.microsoft.com/office/drawing/2014/main" id="{C70DC8BA-418D-4DD0-A083-E325E68EF07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17" name="TextBox 116">
              <a:extLst>
                <a:ext uri="{FF2B5EF4-FFF2-40B4-BE49-F238E27FC236}">
                  <a16:creationId xmlns:a16="http://schemas.microsoft.com/office/drawing/2014/main" id="{47B5E643-D63D-415F-85B0-4C1A85B326BB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0</a:t>
              </a:r>
            </a:p>
          </p:txBody>
        </p:sp>
      </p:grpSp>
      <p:grpSp>
        <p:nvGrpSpPr>
          <p:cNvPr id="118" name="Группа 117">
            <a:extLst>
              <a:ext uri="{FF2B5EF4-FFF2-40B4-BE49-F238E27FC236}">
                <a16:creationId xmlns:a16="http://schemas.microsoft.com/office/drawing/2014/main" id="{E5815D00-2D0A-42C7-9938-E5CBA875E276}"/>
              </a:ext>
            </a:extLst>
          </p:cNvPr>
          <p:cNvGrpSpPr/>
          <p:nvPr/>
        </p:nvGrpSpPr>
        <p:grpSpPr>
          <a:xfrm>
            <a:off x="7044599" y="2918846"/>
            <a:ext cx="1024506" cy="945679"/>
            <a:chOff x="2877609" y="1799570"/>
            <a:chExt cx="1224455" cy="1224455"/>
          </a:xfrm>
        </p:grpSpPr>
        <p:pic>
          <p:nvPicPr>
            <p:cNvPr id="119" name="Рисунок 118">
              <a:extLst>
                <a:ext uri="{FF2B5EF4-FFF2-40B4-BE49-F238E27FC236}">
                  <a16:creationId xmlns:a16="http://schemas.microsoft.com/office/drawing/2014/main" id="{C11F87D2-DB9B-400E-8F09-AA66A142219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20" name="TextBox 119">
              <a:extLst>
                <a:ext uri="{FF2B5EF4-FFF2-40B4-BE49-F238E27FC236}">
                  <a16:creationId xmlns:a16="http://schemas.microsoft.com/office/drawing/2014/main" id="{A9B3F5FF-82D9-47DC-A5B3-FBDB44E090D9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1</a:t>
              </a:r>
            </a:p>
          </p:txBody>
        </p:sp>
      </p:grpSp>
      <p:grpSp>
        <p:nvGrpSpPr>
          <p:cNvPr id="121" name="Группа 120">
            <a:extLst>
              <a:ext uri="{FF2B5EF4-FFF2-40B4-BE49-F238E27FC236}">
                <a16:creationId xmlns:a16="http://schemas.microsoft.com/office/drawing/2014/main" id="{B09518E1-D6A2-4FD5-8486-BDB9E98AB429}"/>
              </a:ext>
            </a:extLst>
          </p:cNvPr>
          <p:cNvGrpSpPr/>
          <p:nvPr/>
        </p:nvGrpSpPr>
        <p:grpSpPr>
          <a:xfrm>
            <a:off x="1402480" y="4093267"/>
            <a:ext cx="1024506" cy="945679"/>
            <a:chOff x="2877609" y="1799570"/>
            <a:chExt cx="1224455" cy="1224455"/>
          </a:xfrm>
        </p:grpSpPr>
        <p:pic>
          <p:nvPicPr>
            <p:cNvPr id="122" name="Рисунок 121">
              <a:extLst>
                <a:ext uri="{FF2B5EF4-FFF2-40B4-BE49-F238E27FC236}">
                  <a16:creationId xmlns:a16="http://schemas.microsoft.com/office/drawing/2014/main" id="{C770D5C9-7E86-430B-836A-00A5F128413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23" name="TextBox 122">
              <a:extLst>
                <a:ext uri="{FF2B5EF4-FFF2-40B4-BE49-F238E27FC236}">
                  <a16:creationId xmlns:a16="http://schemas.microsoft.com/office/drawing/2014/main" id="{AA08C8D7-0BFA-48F1-832D-DA168685B8A1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1</a:t>
              </a:r>
            </a:p>
          </p:txBody>
        </p:sp>
      </p:grpSp>
      <p:grpSp>
        <p:nvGrpSpPr>
          <p:cNvPr id="125" name="Группа 124">
            <a:extLst>
              <a:ext uri="{FF2B5EF4-FFF2-40B4-BE49-F238E27FC236}">
                <a16:creationId xmlns:a16="http://schemas.microsoft.com/office/drawing/2014/main" id="{91157DEC-953E-4493-86AE-EF0E8C2F699D}"/>
              </a:ext>
            </a:extLst>
          </p:cNvPr>
          <p:cNvGrpSpPr/>
          <p:nvPr/>
        </p:nvGrpSpPr>
        <p:grpSpPr>
          <a:xfrm>
            <a:off x="7044599" y="1696031"/>
            <a:ext cx="1024506" cy="945679"/>
            <a:chOff x="2877609" y="1799570"/>
            <a:chExt cx="1224455" cy="1224455"/>
          </a:xfrm>
        </p:grpSpPr>
        <p:pic>
          <p:nvPicPr>
            <p:cNvPr id="126" name="Рисунок 125">
              <a:extLst>
                <a:ext uri="{FF2B5EF4-FFF2-40B4-BE49-F238E27FC236}">
                  <a16:creationId xmlns:a16="http://schemas.microsoft.com/office/drawing/2014/main" id="{27985E39-D1EA-44C6-8C64-0358C9B1BCC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27" name="TextBox 126">
              <a:extLst>
                <a:ext uri="{FF2B5EF4-FFF2-40B4-BE49-F238E27FC236}">
                  <a16:creationId xmlns:a16="http://schemas.microsoft.com/office/drawing/2014/main" id="{4096B8C0-C7B8-49C9-9B30-82CC27AE3B9D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2</a:t>
              </a:r>
            </a:p>
          </p:txBody>
        </p:sp>
      </p:grpSp>
      <p:grpSp>
        <p:nvGrpSpPr>
          <p:cNvPr id="128" name="Группа 127">
            <a:extLst>
              <a:ext uri="{FF2B5EF4-FFF2-40B4-BE49-F238E27FC236}">
                <a16:creationId xmlns:a16="http://schemas.microsoft.com/office/drawing/2014/main" id="{B8BFB5ED-8D95-4F00-BF1A-07B3ECFF3AD7}"/>
              </a:ext>
            </a:extLst>
          </p:cNvPr>
          <p:cNvGrpSpPr/>
          <p:nvPr/>
        </p:nvGrpSpPr>
        <p:grpSpPr>
          <a:xfrm>
            <a:off x="4206500" y="2918846"/>
            <a:ext cx="1024506" cy="945679"/>
            <a:chOff x="2877609" y="1799570"/>
            <a:chExt cx="1224455" cy="1224455"/>
          </a:xfrm>
        </p:grpSpPr>
        <p:pic>
          <p:nvPicPr>
            <p:cNvPr id="129" name="Рисунок 128">
              <a:extLst>
                <a:ext uri="{FF2B5EF4-FFF2-40B4-BE49-F238E27FC236}">
                  <a16:creationId xmlns:a16="http://schemas.microsoft.com/office/drawing/2014/main" id="{5AEBDF3F-D0C5-42F0-ACF1-EF41EA19AB5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30" name="TextBox 129">
              <a:extLst>
                <a:ext uri="{FF2B5EF4-FFF2-40B4-BE49-F238E27FC236}">
                  <a16:creationId xmlns:a16="http://schemas.microsoft.com/office/drawing/2014/main" id="{C0D6BE07-D0BA-41C1-A2D7-0EAB05700A87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2</a:t>
              </a:r>
            </a:p>
          </p:txBody>
        </p:sp>
      </p:grpSp>
      <p:grpSp>
        <p:nvGrpSpPr>
          <p:cNvPr id="131" name="Группа 130">
            <a:extLst>
              <a:ext uri="{FF2B5EF4-FFF2-40B4-BE49-F238E27FC236}">
                <a16:creationId xmlns:a16="http://schemas.microsoft.com/office/drawing/2014/main" id="{E2586AFF-5C21-4F47-A926-16520BD740CB}"/>
              </a:ext>
            </a:extLst>
          </p:cNvPr>
          <p:cNvGrpSpPr/>
          <p:nvPr/>
        </p:nvGrpSpPr>
        <p:grpSpPr>
          <a:xfrm>
            <a:off x="5625549" y="1696031"/>
            <a:ext cx="1024506" cy="945679"/>
            <a:chOff x="2877609" y="1799570"/>
            <a:chExt cx="1224455" cy="1224455"/>
          </a:xfrm>
        </p:grpSpPr>
        <p:pic>
          <p:nvPicPr>
            <p:cNvPr id="132" name="Рисунок 131">
              <a:extLst>
                <a:ext uri="{FF2B5EF4-FFF2-40B4-BE49-F238E27FC236}">
                  <a16:creationId xmlns:a16="http://schemas.microsoft.com/office/drawing/2014/main" id="{8358BA09-2B75-4672-9EA2-CBF4538BF8F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33" name="TextBox 132">
              <a:extLst>
                <a:ext uri="{FF2B5EF4-FFF2-40B4-BE49-F238E27FC236}">
                  <a16:creationId xmlns:a16="http://schemas.microsoft.com/office/drawing/2014/main" id="{9759CA55-C20A-47FD-AF56-848BD183402D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34" name="Группа 133">
            <a:extLst>
              <a:ext uri="{FF2B5EF4-FFF2-40B4-BE49-F238E27FC236}">
                <a16:creationId xmlns:a16="http://schemas.microsoft.com/office/drawing/2014/main" id="{55855B15-3897-47AD-8838-3AB6B0FF3D34}"/>
              </a:ext>
            </a:extLst>
          </p:cNvPr>
          <p:cNvGrpSpPr/>
          <p:nvPr/>
        </p:nvGrpSpPr>
        <p:grpSpPr>
          <a:xfrm>
            <a:off x="2784736" y="2918846"/>
            <a:ext cx="1024506" cy="945679"/>
            <a:chOff x="2877609" y="1799570"/>
            <a:chExt cx="1224455" cy="1224455"/>
          </a:xfrm>
        </p:grpSpPr>
        <p:pic>
          <p:nvPicPr>
            <p:cNvPr id="135" name="Рисунок 134">
              <a:extLst>
                <a:ext uri="{FF2B5EF4-FFF2-40B4-BE49-F238E27FC236}">
                  <a16:creationId xmlns:a16="http://schemas.microsoft.com/office/drawing/2014/main" id="{F2EE73F4-90CC-4CB1-92B8-D5CF48CA40B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36" name="TextBox 135">
              <a:extLst>
                <a:ext uri="{FF2B5EF4-FFF2-40B4-BE49-F238E27FC236}">
                  <a16:creationId xmlns:a16="http://schemas.microsoft.com/office/drawing/2014/main" id="{197CA26B-03A6-40B2-9575-BBFAC0FC04D8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37" name="Группа 136">
            <a:extLst>
              <a:ext uri="{FF2B5EF4-FFF2-40B4-BE49-F238E27FC236}">
                <a16:creationId xmlns:a16="http://schemas.microsoft.com/office/drawing/2014/main" id="{2EFC6C4D-616E-427D-8053-400B5DEA7DAE}"/>
              </a:ext>
            </a:extLst>
          </p:cNvPr>
          <p:cNvGrpSpPr/>
          <p:nvPr/>
        </p:nvGrpSpPr>
        <p:grpSpPr>
          <a:xfrm>
            <a:off x="5625549" y="4093267"/>
            <a:ext cx="1024506" cy="945679"/>
            <a:chOff x="2877609" y="1799570"/>
            <a:chExt cx="1224455" cy="1224455"/>
          </a:xfrm>
        </p:grpSpPr>
        <p:pic>
          <p:nvPicPr>
            <p:cNvPr id="138" name="Рисунок 137">
              <a:extLst>
                <a:ext uri="{FF2B5EF4-FFF2-40B4-BE49-F238E27FC236}">
                  <a16:creationId xmlns:a16="http://schemas.microsoft.com/office/drawing/2014/main" id="{66EE98E6-5CA1-454E-AC7B-5BA1C95EA4E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39" name="TextBox 138">
              <a:extLst>
                <a:ext uri="{FF2B5EF4-FFF2-40B4-BE49-F238E27FC236}">
                  <a16:creationId xmlns:a16="http://schemas.microsoft.com/office/drawing/2014/main" id="{6EE047FC-3ED7-4F02-966B-D56AC062F31C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40" name="Группа 139">
            <a:extLst>
              <a:ext uri="{FF2B5EF4-FFF2-40B4-BE49-F238E27FC236}">
                <a16:creationId xmlns:a16="http://schemas.microsoft.com/office/drawing/2014/main" id="{F7F3D859-DC9C-48B2-AED3-86165D539DE4}"/>
              </a:ext>
            </a:extLst>
          </p:cNvPr>
          <p:cNvGrpSpPr/>
          <p:nvPr/>
        </p:nvGrpSpPr>
        <p:grpSpPr>
          <a:xfrm>
            <a:off x="1402480" y="5291292"/>
            <a:ext cx="1024506" cy="945679"/>
            <a:chOff x="2877609" y="1799570"/>
            <a:chExt cx="1224455" cy="1224455"/>
          </a:xfrm>
        </p:grpSpPr>
        <p:pic>
          <p:nvPicPr>
            <p:cNvPr id="141" name="Рисунок 140">
              <a:extLst>
                <a:ext uri="{FF2B5EF4-FFF2-40B4-BE49-F238E27FC236}">
                  <a16:creationId xmlns:a16="http://schemas.microsoft.com/office/drawing/2014/main" id="{AE7ECE9F-1DF5-4FAD-B758-3C608AC9537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42" name="TextBox 141">
              <a:extLst>
                <a:ext uri="{FF2B5EF4-FFF2-40B4-BE49-F238E27FC236}">
                  <a16:creationId xmlns:a16="http://schemas.microsoft.com/office/drawing/2014/main" id="{F839354C-1BE2-4CB6-B6BF-C170D94DA8B9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43" name="Группа 142">
            <a:extLst>
              <a:ext uri="{FF2B5EF4-FFF2-40B4-BE49-F238E27FC236}">
                <a16:creationId xmlns:a16="http://schemas.microsoft.com/office/drawing/2014/main" id="{36E806FF-A305-417D-8634-13E91673AA29}"/>
              </a:ext>
            </a:extLst>
          </p:cNvPr>
          <p:cNvGrpSpPr/>
          <p:nvPr/>
        </p:nvGrpSpPr>
        <p:grpSpPr>
          <a:xfrm>
            <a:off x="7044599" y="4093267"/>
            <a:ext cx="1024506" cy="945679"/>
            <a:chOff x="2877609" y="1799570"/>
            <a:chExt cx="1224455" cy="1224455"/>
          </a:xfrm>
        </p:grpSpPr>
        <p:pic>
          <p:nvPicPr>
            <p:cNvPr id="144" name="Рисунок 143">
              <a:extLst>
                <a:ext uri="{FF2B5EF4-FFF2-40B4-BE49-F238E27FC236}">
                  <a16:creationId xmlns:a16="http://schemas.microsoft.com/office/drawing/2014/main" id="{C8484968-3F59-4D24-955A-253EEA37B15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45" name="TextBox 144">
              <a:extLst>
                <a:ext uri="{FF2B5EF4-FFF2-40B4-BE49-F238E27FC236}">
                  <a16:creationId xmlns:a16="http://schemas.microsoft.com/office/drawing/2014/main" id="{181F40CE-91A1-4F21-8E30-32D77E562ADB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4</a:t>
              </a:r>
            </a:p>
          </p:txBody>
        </p:sp>
      </p:grpSp>
      <p:grpSp>
        <p:nvGrpSpPr>
          <p:cNvPr id="146" name="Группа 145">
            <a:extLst>
              <a:ext uri="{FF2B5EF4-FFF2-40B4-BE49-F238E27FC236}">
                <a16:creationId xmlns:a16="http://schemas.microsoft.com/office/drawing/2014/main" id="{DE98A2C9-AD34-4F14-A557-DFD8F7C1B93A}"/>
              </a:ext>
            </a:extLst>
          </p:cNvPr>
          <p:cNvGrpSpPr/>
          <p:nvPr/>
        </p:nvGrpSpPr>
        <p:grpSpPr>
          <a:xfrm>
            <a:off x="4206500" y="5291292"/>
            <a:ext cx="1024506" cy="945679"/>
            <a:chOff x="2877609" y="1799570"/>
            <a:chExt cx="1224455" cy="1224455"/>
          </a:xfrm>
        </p:grpSpPr>
        <p:pic>
          <p:nvPicPr>
            <p:cNvPr id="147" name="Рисунок 146">
              <a:extLst>
                <a:ext uri="{FF2B5EF4-FFF2-40B4-BE49-F238E27FC236}">
                  <a16:creationId xmlns:a16="http://schemas.microsoft.com/office/drawing/2014/main" id="{DB589BBE-DD3F-43DA-92C3-1679EB5C5C5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48" name="TextBox 147">
              <a:extLst>
                <a:ext uri="{FF2B5EF4-FFF2-40B4-BE49-F238E27FC236}">
                  <a16:creationId xmlns:a16="http://schemas.microsoft.com/office/drawing/2014/main" id="{B0BCD86C-65F9-4F8D-B8F2-1A230F0C7594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4</a:t>
              </a:r>
            </a:p>
          </p:txBody>
        </p:sp>
      </p:grpSp>
      <p:grpSp>
        <p:nvGrpSpPr>
          <p:cNvPr id="168" name="кувшин">
            <a:extLst>
              <a:ext uri="{FF2B5EF4-FFF2-40B4-BE49-F238E27FC236}">
                <a16:creationId xmlns:a16="http://schemas.microsoft.com/office/drawing/2014/main" id="{16558B11-74DD-4A79-B900-0E04080A840A}"/>
              </a:ext>
            </a:extLst>
          </p:cNvPr>
          <p:cNvGrpSpPr/>
          <p:nvPr/>
        </p:nvGrpSpPr>
        <p:grpSpPr>
          <a:xfrm>
            <a:off x="1285317" y="2833685"/>
            <a:ext cx="1163881" cy="1133409"/>
            <a:chOff x="1234870" y="2835162"/>
            <a:chExt cx="1163881" cy="1133409"/>
          </a:xfrm>
        </p:grpSpPr>
        <p:sp>
          <p:nvSpPr>
            <p:cNvPr id="156" name="Овал 155">
              <a:extLst>
                <a:ext uri="{FF2B5EF4-FFF2-40B4-BE49-F238E27FC236}">
                  <a16:creationId xmlns:a16="http://schemas.microsoft.com/office/drawing/2014/main" id="{943D27E8-E85F-4817-B189-1A72996663B7}"/>
                </a:ext>
              </a:extLst>
            </p:cNvPr>
            <p:cNvSpPr/>
            <p:nvPr/>
          </p:nvSpPr>
          <p:spPr>
            <a:xfrm>
              <a:off x="1234870" y="283516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91" name="Рисунок 90">
              <a:extLst>
                <a:ext uri="{FF2B5EF4-FFF2-40B4-BE49-F238E27FC236}">
                  <a16:creationId xmlns:a16="http://schemas.microsoft.com/office/drawing/2014/main" id="{9B313874-6549-4913-B2C7-C1BA7FB7DE1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27799" y="2873328"/>
              <a:ext cx="1024506" cy="1024506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162" name="ландыши">
            <a:extLst>
              <a:ext uri="{FF2B5EF4-FFF2-40B4-BE49-F238E27FC236}">
                <a16:creationId xmlns:a16="http://schemas.microsoft.com/office/drawing/2014/main" id="{A8B0B034-AD05-4E75-B4D7-45A548A7E0D5}"/>
              </a:ext>
            </a:extLst>
          </p:cNvPr>
          <p:cNvGrpSpPr/>
          <p:nvPr/>
        </p:nvGrpSpPr>
        <p:grpSpPr>
          <a:xfrm>
            <a:off x="1332891" y="3996845"/>
            <a:ext cx="1163881" cy="1133409"/>
            <a:chOff x="1221890" y="4016507"/>
            <a:chExt cx="1163881" cy="1133409"/>
          </a:xfrm>
        </p:grpSpPr>
        <p:sp>
          <p:nvSpPr>
            <p:cNvPr id="157" name="Овал 156">
              <a:extLst>
                <a:ext uri="{FF2B5EF4-FFF2-40B4-BE49-F238E27FC236}">
                  <a16:creationId xmlns:a16="http://schemas.microsoft.com/office/drawing/2014/main" id="{A9D97819-08F0-4676-BB37-6EC675B4CE8D}"/>
                </a:ext>
              </a:extLst>
            </p:cNvPr>
            <p:cNvSpPr/>
            <p:nvPr/>
          </p:nvSpPr>
          <p:spPr>
            <a:xfrm>
              <a:off x="1221890" y="4016507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61" name="Рисунок 160">
              <a:extLst>
                <a:ext uri="{FF2B5EF4-FFF2-40B4-BE49-F238E27FC236}">
                  <a16:creationId xmlns:a16="http://schemas.microsoft.com/office/drawing/2014/main" id="{6DBCEE3C-DF24-4855-9E0F-7813E5A3931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23745" y="4080818"/>
              <a:ext cx="988795" cy="988795"/>
            </a:xfrm>
            <a:prstGeom prst="rect">
              <a:avLst/>
            </a:prstGeom>
          </p:spPr>
        </p:pic>
      </p:grpSp>
      <p:grpSp>
        <p:nvGrpSpPr>
          <p:cNvPr id="167" name="ножницы">
            <a:extLst>
              <a:ext uri="{FF2B5EF4-FFF2-40B4-BE49-F238E27FC236}">
                <a16:creationId xmlns:a16="http://schemas.microsoft.com/office/drawing/2014/main" id="{A138619B-1F11-4449-97F1-0CDD2BBE0C68}"/>
              </a:ext>
            </a:extLst>
          </p:cNvPr>
          <p:cNvGrpSpPr/>
          <p:nvPr/>
        </p:nvGrpSpPr>
        <p:grpSpPr>
          <a:xfrm>
            <a:off x="1267900" y="5081607"/>
            <a:ext cx="1291739" cy="1291739"/>
            <a:chOff x="1228151" y="5104581"/>
            <a:chExt cx="1291739" cy="1291739"/>
          </a:xfrm>
        </p:grpSpPr>
        <p:sp>
          <p:nvSpPr>
            <p:cNvPr id="158" name="Овал 157">
              <a:extLst>
                <a:ext uri="{FF2B5EF4-FFF2-40B4-BE49-F238E27FC236}">
                  <a16:creationId xmlns:a16="http://schemas.microsoft.com/office/drawing/2014/main" id="{F900BD78-88E1-43A9-A2B1-10B9252CCF39}"/>
                </a:ext>
              </a:extLst>
            </p:cNvPr>
            <p:cNvSpPr/>
            <p:nvPr/>
          </p:nvSpPr>
          <p:spPr>
            <a:xfrm>
              <a:off x="1245568" y="519785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66" name="Рисунок 165">
              <a:extLst>
                <a:ext uri="{FF2B5EF4-FFF2-40B4-BE49-F238E27FC236}">
                  <a16:creationId xmlns:a16="http://schemas.microsoft.com/office/drawing/2014/main" id="{937F0097-A6F5-4271-A5A8-995973FEAF6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28151" y="5104581"/>
              <a:ext cx="1291739" cy="1291739"/>
            </a:xfrm>
            <a:prstGeom prst="rect">
              <a:avLst/>
            </a:prstGeom>
          </p:spPr>
        </p:pic>
      </p:grpSp>
      <p:grpSp>
        <p:nvGrpSpPr>
          <p:cNvPr id="169" name="желудь">
            <a:extLst>
              <a:ext uri="{FF2B5EF4-FFF2-40B4-BE49-F238E27FC236}">
                <a16:creationId xmlns:a16="http://schemas.microsoft.com/office/drawing/2014/main" id="{E0694066-88D6-4836-B460-AF9A9248BDF5}"/>
              </a:ext>
            </a:extLst>
          </p:cNvPr>
          <p:cNvGrpSpPr/>
          <p:nvPr/>
        </p:nvGrpSpPr>
        <p:grpSpPr>
          <a:xfrm>
            <a:off x="2704485" y="1709582"/>
            <a:ext cx="1163881" cy="1133409"/>
            <a:chOff x="1247274" y="1655535"/>
            <a:chExt cx="1163881" cy="1133409"/>
          </a:xfrm>
        </p:grpSpPr>
        <p:sp>
          <p:nvSpPr>
            <p:cNvPr id="170" name="Овал 169">
              <a:extLst>
                <a:ext uri="{FF2B5EF4-FFF2-40B4-BE49-F238E27FC236}">
                  <a16:creationId xmlns:a16="http://schemas.microsoft.com/office/drawing/2014/main" id="{A1177AAE-DB78-4169-B2B3-20FE4859FF75}"/>
                </a:ext>
              </a:extLst>
            </p:cNvPr>
            <p:cNvSpPr/>
            <p:nvPr/>
          </p:nvSpPr>
          <p:spPr>
            <a:xfrm>
              <a:off x="1247274" y="165553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71" name="Рисунок 170">
              <a:extLst>
                <a:ext uri="{FF2B5EF4-FFF2-40B4-BE49-F238E27FC236}">
                  <a16:creationId xmlns:a16="http://schemas.microsoft.com/office/drawing/2014/main" id="{7DBFE47A-C7DD-498D-846D-98487C05C73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16959" y="1695437"/>
              <a:ext cx="1046186" cy="1046186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172" name="снежинка">
            <a:extLst>
              <a:ext uri="{FF2B5EF4-FFF2-40B4-BE49-F238E27FC236}">
                <a16:creationId xmlns:a16="http://schemas.microsoft.com/office/drawing/2014/main" id="{E9E6BC1C-69AD-4C31-93F7-3331D2D444A2}"/>
              </a:ext>
            </a:extLst>
          </p:cNvPr>
          <p:cNvGrpSpPr/>
          <p:nvPr/>
        </p:nvGrpSpPr>
        <p:grpSpPr>
          <a:xfrm>
            <a:off x="2704485" y="2833685"/>
            <a:ext cx="1163881" cy="1133409"/>
            <a:chOff x="1234870" y="2835162"/>
            <a:chExt cx="1163881" cy="1133409"/>
          </a:xfrm>
        </p:grpSpPr>
        <p:sp>
          <p:nvSpPr>
            <p:cNvPr id="173" name="Овал 172">
              <a:extLst>
                <a:ext uri="{FF2B5EF4-FFF2-40B4-BE49-F238E27FC236}">
                  <a16:creationId xmlns:a16="http://schemas.microsoft.com/office/drawing/2014/main" id="{E634E7C7-8603-47FD-8970-1C97610AA5C4}"/>
                </a:ext>
              </a:extLst>
            </p:cNvPr>
            <p:cNvSpPr/>
            <p:nvPr/>
          </p:nvSpPr>
          <p:spPr>
            <a:xfrm>
              <a:off x="1234870" y="283516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74" name="Рисунок 173">
              <a:extLst>
                <a:ext uri="{FF2B5EF4-FFF2-40B4-BE49-F238E27FC236}">
                  <a16:creationId xmlns:a16="http://schemas.microsoft.com/office/drawing/2014/main" id="{AA6AEC6A-177F-494C-9166-44068BBA3D6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27799" y="2943248"/>
              <a:ext cx="954586" cy="954586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175" name="нож">
            <a:extLst>
              <a:ext uri="{FF2B5EF4-FFF2-40B4-BE49-F238E27FC236}">
                <a16:creationId xmlns:a16="http://schemas.microsoft.com/office/drawing/2014/main" id="{2FB6F127-FB9D-4596-AFC1-0A7B3CD3C143}"/>
              </a:ext>
            </a:extLst>
          </p:cNvPr>
          <p:cNvGrpSpPr/>
          <p:nvPr/>
        </p:nvGrpSpPr>
        <p:grpSpPr>
          <a:xfrm>
            <a:off x="2752059" y="3936931"/>
            <a:ext cx="1163881" cy="1193323"/>
            <a:chOff x="1221890" y="3956593"/>
            <a:chExt cx="1163881" cy="1193323"/>
          </a:xfrm>
        </p:grpSpPr>
        <p:sp>
          <p:nvSpPr>
            <p:cNvPr id="176" name="Овал 175">
              <a:extLst>
                <a:ext uri="{FF2B5EF4-FFF2-40B4-BE49-F238E27FC236}">
                  <a16:creationId xmlns:a16="http://schemas.microsoft.com/office/drawing/2014/main" id="{B0EB3CB1-4CC8-4A50-BF95-EA2F62B1D3E6}"/>
                </a:ext>
              </a:extLst>
            </p:cNvPr>
            <p:cNvSpPr/>
            <p:nvPr/>
          </p:nvSpPr>
          <p:spPr>
            <a:xfrm>
              <a:off x="1221890" y="4016507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77" name="Рисунок 176">
              <a:extLst>
                <a:ext uri="{FF2B5EF4-FFF2-40B4-BE49-F238E27FC236}">
                  <a16:creationId xmlns:a16="http://schemas.microsoft.com/office/drawing/2014/main" id="{DEDD2228-73AE-4766-A5EE-75C3183FC25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50045" y="3956593"/>
              <a:ext cx="1113020" cy="1113020"/>
            </a:xfrm>
            <a:prstGeom prst="rect">
              <a:avLst/>
            </a:prstGeom>
          </p:spPr>
        </p:pic>
      </p:grpSp>
      <p:grpSp>
        <p:nvGrpSpPr>
          <p:cNvPr id="178" name="шапка">
            <a:extLst>
              <a:ext uri="{FF2B5EF4-FFF2-40B4-BE49-F238E27FC236}">
                <a16:creationId xmlns:a16="http://schemas.microsoft.com/office/drawing/2014/main" id="{A078A941-7C62-442C-A1EC-4CFC26AE48CD}"/>
              </a:ext>
            </a:extLst>
          </p:cNvPr>
          <p:cNvGrpSpPr/>
          <p:nvPr/>
        </p:nvGrpSpPr>
        <p:grpSpPr>
          <a:xfrm>
            <a:off x="2704485" y="5174878"/>
            <a:ext cx="1163881" cy="1133409"/>
            <a:chOff x="1245568" y="5197852"/>
            <a:chExt cx="1163881" cy="1133409"/>
          </a:xfrm>
        </p:grpSpPr>
        <p:sp>
          <p:nvSpPr>
            <p:cNvPr id="179" name="Овал 178">
              <a:extLst>
                <a:ext uri="{FF2B5EF4-FFF2-40B4-BE49-F238E27FC236}">
                  <a16:creationId xmlns:a16="http://schemas.microsoft.com/office/drawing/2014/main" id="{6C865A5C-EA68-4091-9D0C-1A42F40C23D5}"/>
                </a:ext>
              </a:extLst>
            </p:cNvPr>
            <p:cNvSpPr/>
            <p:nvPr/>
          </p:nvSpPr>
          <p:spPr>
            <a:xfrm>
              <a:off x="1245568" y="519785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80" name="Рисунок 179">
              <a:extLst>
                <a:ext uri="{FF2B5EF4-FFF2-40B4-BE49-F238E27FC236}">
                  <a16:creationId xmlns:a16="http://schemas.microsoft.com/office/drawing/2014/main" id="{C2FA5CA1-03DF-4E7D-84A2-CCD9CB04FE7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01203" y="5321544"/>
              <a:ext cx="942980" cy="942980"/>
            </a:xfrm>
            <a:prstGeom prst="rect">
              <a:avLst/>
            </a:prstGeom>
          </p:spPr>
        </p:pic>
      </p:grpSp>
      <p:grpSp>
        <p:nvGrpSpPr>
          <p:cNvPr id="184" name="кошка">
            <a:extLst>
              <a:ext uri="{FF2B5EF4-FFF2-40B4-BE49-F238E27FC236}">
                <a16:creationId xmlns:a16="http://schemas.microsoft.com/office/drawing/2014/main" id="{831E21D5-EF9F-4342-BAE8-C116E5595F52}"/>
              </a:ext>
            </a:extLst>
          </p:cNvPr>
          <p:cNvGrpSpPr/>
          <p:nvPr/>
        </p:nvGrpSpPr>
        <p:grpSpPr>
          <a:xfrm>
            <a:off x="4056022" y="2833685"/>
            <a:ext cx="1163881" cy="1133409"/>
            <a:chOff x="1234870" y="2835162"/>
            <a:chExt cx="1163881" cy="1133409"/>
          </a:xfrm>
        </p:grpSpPr>
        <p:sp>
          <p:nvSpPr>
            <p:cNvPr id="185" name="Овал 184">
              <a:extLst>
                <a:ext uri="{FF2B5EF4-FFF2-40B4-BE49-F238E27FC236}">
                  <a16:creationId xmlns:a16="http://schemas.microsoft.com/office/drawing/2014/main" id="{A899FF29-6370-4BB9-8C52-D07C61072178}"/>
                </a:ext>
              </a:extLst>
            </p:cNvPr>
            <p:cNvSpPr/>
            <p:nvPr/>
          </p:nvSpPr>
          <p:spPr>
            <a:xfrm>
              <a:off x="1234870" y="283516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86" name="Рисунок 185">
              <a:extLst>
                <a:ext uri="{FF2B5EF4-FFF2-40B4-BE49-F238E27FC236}">
                  <a16:creationId xmlns:a16="http://schemas.microsoft.com/office/drawing/2014/main" id="{6A6947D2-D0CF-4D01-97CF-07CB2BF9F05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494072" y="2984425"/>
              <a:ext cx="668628" cy="824240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187" name="пружина">
            <a:extLst>
              <a:ext uri="{FF2B5EF4-FFF2-40B4-BE49-F238E27FC236}">
                <a16:creationId xmlns:a16="http://schemas.microsoft.com/office/drawing/2014/main" id="{3A5164F0-2EE6-40BB-9746-83700830C314}"/>
              </a:ext>
            </a:extLst>
          </p:cNvPr>
          <p:cNvGrpSpPr/>
          <p:nvPr/>
        </p:nvGrpSpPr>
        <p:grpSpPr>
          <a:xfrm>
            <a:off x="4103596" y="3965159"/>
            <a:ext cx="1195991" cy="1186323"/>
            <a:chOff x="1221890" y="3984821"/>
            <a:chExt cx="1195991" cy="1186323"/>
          </a:xfrm>
        </p:grpSpPr>
        <p:sp>
          <p:nvSpPr>
            <p:cNvPr id="188" name="Овал 187">
              <a:extLst>
                <a:ext uri="{FF2B5EF4-FFF2-40B4-BE49-F238E27FC236}">
                  <a16:creationId xmlns:a16="http://schemas.microsoft.com/office/drawing/2014/main" id="{0B8280C3-0112-4AEE-A417-C49859DD4E36}"/>
                </a:ext>
              </a:extLst>
            </p:cNvPr>
            <p:cNvSpPr/>
            <p:nvPr/>
          </p:nvSpPr>
          <p:spPr>
            <a:xfrm>
              <a:off x="1221890" y="4016507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89" name="Рисунок 188">
              <a:extLst>
                <a:ext uri="{FF2B5EF4-FFF2-40B4-BE49-F238E27FC236}">
                  <a16:creationId xmlns:a16="http://schemas.microsoft.com/office/drawing/2014/main" id="{A4E3079B-7823-4CED-A292-24E5E31599C3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31558" y="3984821"/>
              <a:ext cx="1186323" cy="1186323"/>
            </a:xfrm>
            <a:prstGeom prst="rect">
              <a:avLst/>
            </a:prstGeom>
          </p:spPr>
        </p:pic>
      </p:grpSp>
      <p:grpSp>
        <p:nvGrpSpPr>
          <p:cNvPr id="190" name="вишня">
            <a:extLst>
              <a:ext uri="{FF2B5EF4-FFF2-40B4-BE49-F238E27FC236}">
                <a16:creationId xmlns:a16="http://schemas.microsoft.com/office/drawing/2014/main" id="{ADF04B8A-CE93-49B6-9E93-4603949CBD5D}"/>
              </a:ext>
            </a:extLst>
          </p:cNvPr>
          <p:cNvGrpSpPr/>
          <p:nvPr/>
        </p:nvGrpSpPr>
        <p:grpSpPr>
          <a:xfrm>
            <a:off x="4056022" y="5174878"/>
            <a:ext cx="1163881" cy="1133409"/>
            <a:chOff x="1245568" y="5197852"/>
            <a:chExt cx="1163881" cy="1133409"/>
          </a:xfrm>
        </p:grpSpPr>
        <p:sp>
          <p:nvSpPr>
            <p:cNvPr id="191" name="Овал 190">
              <a:extLst>
                <a:ext uri="{FF2B5EF4-FFF2-40B4-BE49-F238E27FC236}">
                  <a16:creationId xmlns:a16="http://schemas.microsoft.com/office/drawing/2014/main" id="{A28B1383-E20A-4A00-A5DD-C259E072F29B}"/>
                </a:ext>
              </a:extLst>
            </p:cNvPr>
            <p:cNvSpPr/>
            <p:nvPr/>
          </p:nvSpPr>
          <p:spPr>
            <a:xfrm>
              <a:off x="1245568" y="519785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92" name="Рисунок 191">
              <a:extLst>
                <a:ext uri="{FF2B5EF4-FFF2-40B4-BE49-F238E27FC236}">
                  <a16:creationId xmlns:a16="http://schemas.microsoft.com/office/drawing/2014/main" id="{5B970EE9-031B-4068-B69D-103CEE8D9799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78680" y="5259760"/>
              <a:ext cx="1029045" cy="1029045"/>
            </a:xfrm>
            <a:prstGeom prst="rect">
              <a:avLst/>
            </a:prstGeom>
          </p:spPr>
        </p:pic>
      </p:grpSp>
      <p:grpSp>
        <p:nvGrpSpPr>
          <p:cNvPr id="193" name="ежевика">
            <a:extLst>
              <a:ext uri="{FF2B5EF4-FFF2-40B4-BE49-F238E27FC236}">
                <a16:creationId xmlns:a16="http://schemas.microsoft.com/office/drawing/2014/main" id="{EBA46C21-0DB2-4E97-B0E6-0CADBE359C78}"/>
              </a:ext>
            </a:extLst>
          </p:cNvPr>
          <p:cNvGrpSpPr/>
          <p:nvPr/>
        </p:nvGrpSpPr>
        <p:grpSpPr>
          <a:xfrm>
            <a:off x="5523925" y="1709582"/>
            <a:ext cx="1163881" cy="1133409"/>
            <a:chOff x="1247274" y="1655535"/>
            <a:chExt cx="1163881" cy="1133409"/>
          </a:xfrm>
        </p:grpSpPr>
        <p:sp>
          <p:nvSpPr>
            <p:cNvPr id="194" name="Овал 193">
              <a:extLst>
                <a:ext uri="{FF2B5EF4-FFF2-40B4-BE49-F238E27FC236}">
                  <a16:creationId xmlns:a16="http://schemas.microsoft.com/office/drawing/2014/main" id="{867497C8-3B20-4543-801B-70E6462BE35B}"/>
                </a:ext>
              </a:extLst>
            </p:cNvPr>
            <p:cNvSpPr/>
            <p:nvPr/>
          </p:nvSpPr>
          <p:spPr>
            <a:xfrm>
              <a:off x="1247274" y="165553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95" name="Рисунок 194">
              <a:extLst>
                <a:ext uri="{FF2B5EF4-FFF2-40B4-BE49-F238E27FC236}">
                  <a16:creationId xmlns:a16="http://schemas.microsoft.com/office/drawing/2014/main" id="{2263FC53-110C-4D30-A202-ECF68873DD58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28768" y="1695437"/>
              <a:ext cx="1022567" cy="1046186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199" name="крыжовник">
            <a:extLst>
              <a:ext uri="{FF2B5EF4-FFF2-40B4-BE49-F238E27FC236}">
                <a16:creationId xmlns:a16="http://schemas.microsoft.com/office/drawing/2014/main" id="{E736DC9F-F5E2-4B43-B627-464593408F25}"/>
              </a:ext>
            </a:extLst>
          </p:cNvPr>
          <p:cNvGrpSpPr/>
          <p:nvPr/>
        </p:nvGrpSpPr>
        <p:grpSpPr>
          <a:xfrm>
            <a:off x="5571499" y="3985022"/>
            <a:ext cx="1163881" cy="1146595"/>
            <a:chOff x="1221890" y="4004684"/>
            <a:chExt cx="1163881" cy="1146595"/>
          </a:xfrm>
        </p:grpSpPr>
        <p:sp>
          <p:nvSpPr>
            <p:cNvPr id="200" name="Овал 199">
              <a:extLst>
                <a:ext uri="{FF2B5EF4-FFF2-40B4-BE49-F238E27FC236}">
                  <a16:creationId xmlns:a16="http://schemas.microsoft.com/office/drawing/2014/main" id="{1D3024F8-0779-410A-9873-32FA021F0760}"/>
                </a:ext>
              </a:extLst>
            </p:cNvPr>
            <p:cNvSpPr/>
            <p:nvPr/>
          </p:nvSpPr>
          <p:spPr>
            <a:xfrm>
              <a:off x="1221890" y="4016507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01" name="Рисунок 200">
              <a:extLst>
                <a:ext uri="{FF2B5EF4-FFF2-40B4-BE49-F238E27FC236}">
                  <a16:creationId xmlns:a16="http://schemas.microsoft.com/office/drawing/2014/main" id="{76258EDA-6050-46A9-BDBD-F93E1F558C53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56039" y="4004684"/>
              <a:ext cx="1109952" cy="1146595"/>
            </a:xfrm>
            <a:prstGeom prst="rect">
              <a:avLst/>
            </a:prstGeom>
          </p:spPr>
        </p:pic>
      </p:grpSp>
      <p:grpSp>
        <p:nvGrpSpPr>
          <p:cNvPr id="202" name="ежик">
            <a:extLst>
              <a:ext uri="{FF2B5EF4-FFF2-40B4-BE49-F238E27FC236}">
                <a16:creationId xmlns:a16="http://schemas.microsoft.com/office/drawing/2014/main" id="{F3064367-FEBE-4E3E-A22B-03D00FA1CF19}"/>
              </a:ext>
            </a:extLst>
          </p:cNvPr>
          <p:cNvGrpSpPr/>
          <p:nvPr/>
        </p:nvGrpSpPr>
        <p:grpSpPr>
          <a:xfrm>
            <a:off x="5523925" y="5170828"/>
            <a:ext cx="1163881" cy="1137459"/>
            <a:chOff x="1245568" y="5193802"/>
            <a:chExt cx="1163881" cy="1137459"/>
          </a:xfrm>
        </p:grpSpPr>
        <p:sp>
          <p:nvSpPr>
            <p:cNvPr id="203" name="Овал 202">
              <a:extLst>
                <a:ext uri="{FF2B5EF4-FFF2-40B4-BE49-F238E27FC236}">
                  <a16:creationId xmlns:a16="http://schemas.microsoft.com/office/drawing/2014/main" id="{8107EBCB-0534-4678-ACF4-F33F3BA2C6EA}"/>
                </a:ext>
              </a:extLst>
            </p:cNvPr>
            <p:cNvSpPr/>
            <p:nvPr/>
          </p:nvSpPr>
          <p:spPr>
            <a:xfrm>
              <a:off x="1245568" y="519785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04" name="Рисунок 203">
              <a:extLst>
                <a:ext uri="{FF2B5EF4-FFF2-40B4-BE49-F238E27FC236}">
                  <a16:creationId xmlns:a16="http://schemas.microsoft.com/office/drawing/2014/main" id="{D7B9F033-8C56-45A8-AE96-586FAA6B8009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78680" y="5193802"/>
              <a:ext cx="1095003" cy="1095003"/>
            </a:xfrm>
            <a:prstGeom prst="rect">
              <a:avLst/>
            </a:prstGeom>
          </p:spPr>
        </p:pic>
      </p:grpSp>
      <p:grpSp>
        <p:nvGrpSpPr>
          <p:cNvPr id="205" name="подснежник">
            <a:extLst>
              <a:ext uri="{FF2B5EF4-FFF2-40B4-BE49-F238E27FC236}">
                <a16:creationId xmlns:a16="http://schemas.microsoft.com/office/drawing/2014/main" id="{7B5BCEA8-BABB-47C7-BA6A-ECB1082E4B02}"/>
              </a:ext>
            </a:extLst>
          </p:cNvPr>
          <p:cNvGrpSpPr/>
          <p:nvPr/>
        </p:nvGrpSpPr>
        <p:grpSpPr>
          <a:xfrm>
            <a:off x="7019673" y="1709582"/>
            <a:ext cx="1163881" cy="1133409"/>
            <a:chOff x="1247274" y="1655535"/>
            <a:chExt cx="1163881" cy="1133409"/>
          </a:xfrm>
        </p:grpSpPr>
        <p:sp>
          <p:nvSpPr>
            <p:cNvPr id="206" name="Овал 205">
              <a:extLst>
                <a:ext uri="{FF2B5EF4-FFF2-40B4-BE49-F238E27FC236}">
                  <a16:creationId xmlns:a16="http://schemas.microsoft.com/office/drawing/2014/main" id="{87D87B7B-51A0-47D9-9B76-93F8380D8447}"/>
                </a:ext>
              </a:extLst>
            </p:cNvPr>
            <p:cNvSpPr/>
            <p:nvPr/>
          </p:nvSpPr>
          <p:spPr>
            <a:xfrm>
              <a:off x="1247274" y="165553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07" name="Рисунок 206">
              <a:extLst>
                <a:ext uri="{FF2B5EF4-FFF2-40B4-BE49-F238E27FC236}">
                  <a16:creationId xmlns:a16="http://schemas.microsoft.com/office/drawing/2014/main" id="{3B3DBCC5-0BA7-4097-AC29-D7E6EE77F088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16959" y="1695437"/>
              <a:ext cx="1046186" cy="1046186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208" name="шишка">
            <a:extLst>
              <a:ext uri="{FF2B5EF4-FFF2-40B4-BE49-F238E27FC236}">
                <a16:creationId xmlns:a16="http://schemas.microsoft.com/office/drawing/2014/main" id="{E0DD481C-1572-4D06-AFA9-073D55B5D075}"/>
              </a:ext>
            </a:extLst>
          </p:cNvPr>
          <p:cNvGrpSpPr/>
          <p:nvPr/>
        </p:nvGrpSpPr>
        <p:grpSpPr>
          <a:xfrm>
            <a:off x="7019673" y="2833685"/>
            <a:ext cx="1163881" cy="1133409"/>
            <a:chOff x="1234870" y="2835162"/>
            <a:chExt cx="1163881" cy="1133409"/>
          </a:xfrm>
        </p:grpSpPr>
        <p:sp>
          <p:nvSpPr>
            <p:cNvPr id="209" name="Овал 208">
              <a:extLst>
                <a:ext uri="{FF2B5EF4-FFF2-40B4-BE49-F238E27FC236}">
                  <a16:creationId xmlns:a16="http://schemas.microsoft.com/office/drawing/2014/main" id="{7896C5A7-9075-4379-8D46-A86CD116615A}"/>
                </a:ext>
              </a:extLst>
            </p:cNvPr>
            <p:cNvSpPr/>
            <p:nvPr/>
          </p:nvSpPr>
          <p:spPr>
            <a:xfrm>
              <a:off x="1234870" y="283516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10" name="Рисунок 209">
              <a:extLst>
                <a:ext uri="{FF2B5EF4-FFF2-40B4-BE49-F238E27FC236}">
                  <a16:creationId xmlns:a16="http://schemas.microsoft.com/office/drawing/2014/main" id="{5F901362-F514-4896-AA59-F769935F44AF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404253" y="2976788"/>
              <a:ext cx="812198" cy="810080"/>
            </a:xfrm>
            <a:prstGeom prst="rect">
              <a:avLst/>
            </a:prstGeom>
            <a:ln w="57150"/>
          </p:spPr>
        </p:pic>
      </p:grpSp>
      <p:grpSp>
        <p:nvGrpSpPr>
          <p:cNvPr id="211" name="орешки">
            <a:extLst>
              <a:ext uri="{FF2B5EF4-FFF2-40B4-BE49-F238E27FC236}">
                <a16:creationId xmlns:a16="http://schemas.microsoft.com/office/drawing/2014/main" id="{A70A30E9-D286-480F-AA00-1E4928C993D2}"/>
              </a:ext>
            </a:extLst>
          </p:cNvPr>
          <p:cNvGrpSpPr/>
          <p:nvPr/>
        </p:nvGrpSpPr>
        <p:grpSpPr>
          <a:xfrm>
            <a:off x="7019673" y="3961803"/>
            <a:ext cx="1179859" cy="1168451"/>
            <a:chOff x="1221890" y="3981465"/>
            <a:chExt cx="1179859" cy="1168451"/>
          </a:xfrm>
        </p:grpSpPr>
        <p:sp>
          <p:nvSpPr>
            <p:cNvPr id="212" name="Овал 211">
              <a:extLst>
                <a:ext uri="{FF2B5EF4-FFF2-40B4-BE49-F238E27FC236}">
                  <a16:creationId xmlns:a16="http://schemas.microsoft.com/office/drawing/2014/main" id="{E3A69EAF-408B-4688-981E-621AE49067F7}"/>
                </a:ext>
              </a:extLst>
            </p:cNvPr>
            <p:cNvSpPr/>
            <p:nvPr/>
          </p:nvSpPr>
          <p:spPr>
            <a:xfrm>
              <a:off x="1221890" y="4016507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13" name="Рисунок 212">
              <a:extLst>
                <a:ext uri="{FF2B5EF4-FFF2-40B4-BE49-F238E27FC236}">
                  <a16:creationId xmlns:a16="http://schemas.microsoft.com/office/drawing/2014/main" id="{CE52D085-B24B-4F51-857F-B0D431AAFBA8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37868" y="3981465"/>
              <a:ext cx="1163881" cy="1163881"/>
            </a:xfrm>
            <a:prstGeom prst="rect">
              <a:avLst/>
            </a:prstGeom>
          </p:spPr>
        </p:pic>
      </p:grpSp>
      <p:grpSp>
        <p:nvGrpSpPr>
          <p:cNvPr id="214" name="малыш">
            <a:extLst>
              <a:ext uri="{FF2B5EF4-FFF2-40B4-BE49-F238E27FC236}">
                <a16:creationId xmlns:a16="http://schemas.microsoft.com/office/drawing/2014/main" id="{8287638D-0389-4511-B38B-A3032A7CFAE9}"/>
              </a:ext>
            </a:extLst>
          </p:cNvPr>
          <p:cNvGrpSpPr/>
          <p:nvPr/>
        </p:nvGrpSpPr>
        <p:grpSpPr>
          <a:xfrm>
            <a:off x="7053679" y="5135368"/>
            <a:ext cx="1163881" cy="1158783"/>
            <a:chOff x="1245568" y="5172478"/>
            <a:chExt cx="1163881" cy="1158783"/>
          </a:xfrm>
        </p:grpSpPr>
        <p:sp>
          <p:nvSpPr>
            <p:cNvPr id="215" name="Овал 214">
              <a:extLst>
                <a:ext uri="{FF2B5EF4-FFF2-40B4-BE49-F238E27FC236}">
                  <a16:creationId xmlns:a16="http://schemas.microsoft.com/office/drawing/2014/main" id="{853F4F0B-B5E2-4B22-8F64-1C178E2DFF3E}"/>
                </a:ext>
              </a:extLst>
            </p:cNvPr>
            <p:cNvSpPr/>
            <p:nvPr/>
          </p:nvSpPr>
          <p:spPr>
            <a:xfrm>
              <a:off x="1245568" y="519785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16" name="Рисунок 215">
              <a:extLst>
                <a:ext uri="{FF2B5EF4-FFF2-40B4-BE49-F238E27FC236}">
                  <a16:creationId xmlns:a16="http://schemas.microsoft.com/office/drawing/2014/main" id="{F47C8E9A-2FF7-406D-B5F3-7CDF91BE7DBC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78312" y="5172478"/>
              <a:ext cx="1106521" cy="1106521"/>
            </a:xfrm>
            <a:prstGeom prst="rect">
              <a:avLst/>
            </a:prstGeom>
          </p:spPr>
        </p:pic>
      </p:grpSp>
      <p:pic>
        <p:nvPicPr>
          <p:cNvPr id="229" name="Рисунок 228">
            <a:extLst>
              <a:ext uri="{FF2B5EF4-FFF2-40B4-BE49-F238E27FC236}">
                <a16:creationId xmlns:a16="http://schemas.microsoft.com/office/drawing/2014/main" id="{42A5D7BB-A71D-46B5-BC27-5332195833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4573628" y="-491701"/>
            <a:ext cx="2529193" cy="2529193"/>
          </a:xfrm>
          <a:prstGeom prst="rect">
            <a:avLst/>
          </a:prstGeom>
        </p:spPr>
      </p:pic>
      <p:sp>
        <p:nvSpPr>
          <p:cNvPr id="230" name="Скругленный прямоугольник 74">
            <a:extLst>
              <a:ext uri="{FF2B5EF4-FFF2-40B4-BE49-F238E27FC236}">
                <a16:creationId xmlns:a16="http://schemas.microsoft.com/office/drawing/2014/main" id="{20A23889-E2CA-4891-A929-72BFE38225EC}"/>
              </a:ext>
            </a:extLst>
          </p:cNvPr>
          <p:cNvSpPr/>
          <p:nvPr/>
        </p:nvSpPr>
        <p:spPr>
          <a:xfrm>
            <a:off x="5106975" y="33859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1" name="Скругленный прямоугольник 75">
            <a:extLst>
              <a:ext uri="{FF2B5EF4-FFF2-40B4-BE49-F238E27FC236}">
                <a16:creationId xmlns:a16="http://schemas.microsoft.com/office/drawing/2014/main" id="{9E8C5684-426A-41CF-8E89-744C42323338}"/>
              </a:ext>
            </a:extLst>
          </p:cNvPr>
          <p:cNvSpPr/>
          <p:nvPr/>
        </p:nvSpPr>
        <p:spPr>
          <a:xfrm>
            <a:off x="5844391" y="342960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2" name="плюс 1 десятки">
            <a:extLst>
              <a:ext uri="{FF2B5EF4-FFF2-40B4-BE49-F238E27FC236}">
                <a16:creationId xmlns:a16="http://schemas.microsoft.com/office/drawing/2014/main" id="{36980EF5-7AB9-4B0E-8D49-B303E5854966}"/>
              </a:ext>
            </a:extLst>
          </p:cNvPr>
          <p:cNvSpPr/>
          <p:nvPr/>
        </p:nvSpPr>
        <p:spPr>
          <a:xfrm>
            <a:off x="5125850" y="923763"/>
            <a:ext cx="550491" cy="449057"/>
          </a:xfrm>
          <a:prstGeom prst="mathPlus">
            <a:avLst/>
          </a:prstGeom>
          <a:solidFill>
            <a:srgbClr val="00B050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3" name="плюс 1 единицы">
            <a:extLst>
              <a:ext uri="{FF2B5EF4-FFF2-40B4-BE49-F238E27FC236}">
                <a16:creationId xmlns:a16="http://schemas.microsoft.com/office/drawing/2014/main" id="{CF413092-9B57-4F44-B6C9-92EEDCD2FF30}"/>
              </a:ext>
            </a:extLst>
          </p:cNvPr>
          <p:cNvSpPr/>
          <p:nvPr/>
        </p:nvSpPr>
        <p:spPr>
          <a:xfrm>
            <a:off x="5886086" y="916478"/>
            <a:ext cx="549077" cy="476588"/>
          </a:xfrm>
          <a:prstGeom prst="mathPlus">
            <a:avLst/>
          </a:prstGeom>
          <a:solidFill>
            <a:srgbClr val="00B050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234" name="1">
            <a:extLst>
              <a:ext uri="{FF2B5EF4-FFF2-40B4-BE49-F238E27FC236}">
                <a16:creationId xmlns:a16="http://schemas.microsoft.com/office/drawing/2014/main" id="{56B8331B-672B-415A-944D-206450B29C2B}"/>
              </a:ext>
            </a:extLst>
          </p:cNvPr>
          <p:cNvSpPr/>
          <p:nvPr/>
        </p:nvSpPr>
        <p:spPr>
          <a:xfrm>
            <a:off x="5844391" y="33859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35" name="2">
            <a:extLst>
              <a:ext uri="{FF2B5EF4-FFF2-40B4-BE49-F238E27FC236}">
                <a16:creationId xmlns:a16="http://schemas.microsoft.com/office/drawing/2014/main" id="{451C6DDD-2D06-46FE-9F77-66BDAC0EF148}"/>
              </a:ext>
            </a:extLst>
          </p:cNvPr>
          <p:cNvSpPr/>
          <p:nvPr/>
        </p:nvSpPr>
        <p:spPr>
          <a:xfrm>
            <a:off x="5844391" y="339410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36" name="3">
            <a:extLst>
              <a:ext uri="{FF2B5EF4-FFF2-40B4-BE49-F238E27FC236}">
                <a16:creationId xmlns:a16="http://schemas.microsoft.com/office/drawing/2014/main" id="{69528301-B629-4182-8725-BBDF0F6ACD77}"/>
              </a:ext>
            </a:extLst>
          </p:cNvPr>
          <p:cNvSpPr/>
          <p:nvPr/>
        </p:nvSpPr>
        <p:spPr>
          <a:xfrm>
            <a:off x="5845560" y="332007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37" name="4">
            <a:extLst>
              <a:ext uri="{FF2B5EF4-FFF2-40B4-BE49-F238E27FC236}">
                <a16:creationId xmlns:a16="http://schemas.microsoft.com/office/drawing/2014/main" id="{E3B33E1A-54E4-403D-BD4D-33EB2FFF73B3}"/>
              </a:ext>
            </a:extLst>
          </p:cNvPr>
          <p:cNvSpPr/>
          <p:nvPr/>
        </p:nvSpPr>
        <p:spPr>
          <a:xfrm>
            <a:off x="5851595" y="327564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38" name="5">
            <a:extLst>
              <a:ext uri="{FF2B5EF4-FFF2-40B4-BE49-F238E27FC236}">
                <a16:creationId xmlns:a16="http://schemas.microsoft.com/office/drawing/2014/main" id="{C50B5241-4429-4D80-BFCD-EAD90E176313}"/>
              </a:ext>
            </a:extLst>
          </p:cNvPr>
          <p:cNvSpPr/>
          <p:nvPr/>
        </p:nvSpPr>
        <p:spPr>
          <a:xfrm>
            <a:off x="5848819" y="326516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239" name="6">
            <a:extLst>
              <a:ext uri="{FF2B5EF4-FFF2-40B4-BE49-F238E27FC236}">
                <a16:creationId xmlns:a16="http://schemas.microsoft.com/office/drawing/2014/main" id="{7F39FC1C-EEFB-4B26-B8E0-EDF5A4E25B43}"/>
              </a:ext>
            </a:extLst>
          </p:cNvPr>
          <p:cNvSpPr/>
          <p:nvPr/>
        </p:nvSpPr>
        <p:spPr>
          <a:xfrm>
            <a:off x="5850459" y="332908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240" name="7">
            <a:extLst>
              <a:ext uri="{FF2B5EF4-FFF2-40B4-BE49-F238E27FC236}">
                <a16:creationId xmlns:a16="http://schemas.microsoft.com/office/drawing/2014/main" id="{B2B6E9A7-83A2-498D-A674-7968830CA86C}"/>
              </a:ext>
            </a:extLst>
          </p:cNvPr>
          <p:cNvSpPr/>
          <p:nvPr/>
        </p:nvSpPr>
        <p:spPr>
          <a:xfrm>
            <a:off x="5858266" y="337457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7</a:t>
            </a:r>
          </a:p>
        </p:txBody>
      </p:sp>
      <p:sp>
        <p:nvSpPr>
          <p:cNvPr id="241" name="8">
            <a:extLst>
              <a:ext uri="{FF2B5EF4-FFF2-40B4-BE49-F238E27FC236}">
                <a16:creationId xmlns:a16="http://schemas.microsoft.com/office/drawing/2014/main" id="{F986062D-783A-42F2-AB4B-9697855DC7B5}"/>
              </a:ext>
            </a:extLst>
          </p:cNvPr>
          <p:cNvSpPr/>
          <p:nvPr/>
        </p:nvSpPr>
        <p:spPr>
          <a:xfrm>
            <a:off x="5851062" y="339232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242" name="9">
            <a:extLst>
              <a:ext uri="{FF2B5EF4-FFF2-40B4-BE49-F238E27FC236}">
                <a16:creationId xmlns:a16="http://schemas.microsoft.com/office/drawing/2014/main" id="{730BD2CD-74B5-4B3B-B9B9-0E208708C8F9}"/>
              </a:ext>
            </a:extLst>
          </p:cNvPr>
          <p:cNvSpPr/>
          <p:nvPr/>
        </p:nvSpPr>
        <p:spPr>
          <a:xfrm>
            <a:off x="5846452" y="332880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9</a:t>
            </a:r>
          </a:p>
        </p:txBody>
      </p:sp>
      <p:sp>
        <p:nvSpPr>
          <p:cNvPr id="243" name="0">
            <a:extLst>
              <a:ext uri="{FF2B5EF4-FFF2-40B4-BE49-F238E27FC236}">
                <a16:creationId xmlns:a16="http://schemas.microsoft.com/office/drawing/2014/main" id="{683826B1-D6C1-4EB5-91DC-E3D434154DF2}"/>
              </a:ext>
            </a:extLst>
          </p:cNvPr>
          <p:cNvSpPr/>
          <p:nvPr/>
        </p:nvSpPr>
        <p:spPr>
          <a:xfrm>
            <a:off x="5844391" y="32301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244" name="Скругленный прямоугольник 88">
            <a:extLst>
              <a:ext uri="{FF2B5EF4-FFF2-40B4-BE49-F238E27FC236}">
                <a16:creationId xmlns:a16="http://schemas.microsoft.com/office/drawing/2014/main" id="{4C272EC7-4AB5-4C7E-BB73-B7F326798F0A}"/>
              </a:ext>
            </a:extLst>
          </p:cNvPr>
          <p:cNvSpPr/>
          <p:nvPr/>
        </p:nvSpPr>
        <p:spPr>
          <a:xfrm>
            <a:off x="5099771" y="335931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45" name="Скругленный прямоугольник 89">
            <a:extLst>
              <a:ext uri="{FF2B5EF4-FFF2-40B4-BE49-F238E27FC236}">
                <a16:creationId xmlns:a16="http://schemas.microsoft.com/office/drawing/2014/main" id="{1F344EB5-9379-4783-95D3-DA4DB75E4BDA}"/>
              </a:ext>
            </a:extLst>
          </p:cNvPr>
          <p:cNvSpPr/>
          <p:nvPr/>
        </p:nvSpPr>
        <p:spPr>
          <a:xfrm>
            <a:off x="5109532" y="33303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46" name="Скругленный прямоугольник 90">
            <a:extLst>
              <a:ext uri="{FF2B5EF4-FFF2-40B4-BE49-F238E27FC236}">
                <a16:creationId xmlns:a16="http://schemas.microsoft.com/office/drawing/2014/main" id="{BF92D526-F3F6-43D5-BFAB-2118D7A984C0}"/>
              </a:ext>
            </a:extLst>
          </p:cNvPr>
          <p:cNvSpPr/>
          <p:nvPr/>
        </p:nvSpPr>
        <p:spPr>
          <a:xfrm>
            <a:off x="5097214" y="33303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47" name="Скругленный прямоугольник 237">
            <a:extLst>
              <a:ext uri="{FF2B5EF4-FFF2-40B4-BE49-F238E27FC236}">
                <a16:creationId xmlns:a16="http://schemas.microsoft.com/office/drawing/2014/main" id="{034A51CB-D2C7-4E9D-8392-EABE85ADC79A}"/>
              </a:ext>
            </a:extLst>
          </p:cNvPr>
          <p:cNvSpPr/>
          <p:nvPr/>
        </p:nvSpPr>
        <p:spPr>
          <a:xfrm>
            <a:off x="5105710" y="334367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48" name="Скругленный прямоугольник 238">
            <a:extLst>
              <a:ext uri="{FF2B5EF4-FFF2-40B4-BE49-F238E27FC236}">
                <a16:creationId xmlns:a16="http://schemas.microsoft.com/office/drawing/2014/main" id="{D992DAEF-92E7-48A8-A2F3-84E0D3C5B137}"/>
              </a:ext>
            </a:extLst>
          </p:cNvPr>
          <p:cNvSpPr/>
          <p:nvPr/>
        </p:nvSpPr>
        <p:spPr>
          <a:xfrm>
            <a:off x="5102934" y="32301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5</a:t>
            </a:r>
          </a:p>
        </p:txBody>
      </p:sp>
      <p:grpSp>
        <p:nvGrpSpPr>
          <p:cNvPr id="249" name="Группа 248">
            <a:extLst>
              <a:ext uri="{FF2B5EF4-FFF2-40B4-BE49-F238E27FC236}">
                <a16:creationId xmlns:a16="http://schemas.microsoft.com/office/drawing/2014/main" id="{0420FF60-7127-4A9D-BDE4-550BE3D7C067}"/>
              </a:ext>
            </a:extLst>
          </p:cNvPr>
          <p:cNvGrpSpPr/>
          <p:nvPr/>
        </p:nvGrpSpPr>
        <p:grpSpPr>
          <a:xfrm>
            <a:off x="4265104" y="1751638"/>
            <a:ext cx="1024506" cy="945679"/>
            <a:chOff x="2877609" y="1799570"/>
            <a:chExt cx="1224455" cy="1224455"/>
          </a:xfrm>
        </p:grpSpPr>
        <p:pic>
          <p:nvPicPr>
            <p:cNvPr id="250" name="Рисунок 249">
              <a:extLst>
                <a:ext uri="{FF2B5EF4-FFF2-40B4-BE49-F238E27FC236}">
                  <a16:creationId xmlns:a16="http://schemas.microsoft.com/office/drawing/2014/main" id="{224679B2-A896-4113-BE28-9CE8633814D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251" name="TextBox 250">
              <a:extLst>
                <a:ext uri="{FF2B5EF4-FFF2-40B4-BE49-F238E27FC236}">
                  <a16:creationId xmlns:a16="http://schemas.microsoft.com/office/drawing/2014/main" id="{2A6E6673-CED1-45FD-86BE-D04DF2F29E5E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3</a:t>
              </a:r>
            </a:p>
          </p:txBody>
        </p:sp>
      </p:grpSp>
      <p:grpSp>
        <p:nvGrpSpPr>
          <p:cNvPr id="252" name="Группа 251">
            <a:extLst>
              <a:ext uri="{FF2B5EF4-FFF2-40B4-BE49-F238E27FC236}">
                <a16:creationId xmlns:a16="http://schemas.microsoft.com/office/drawing/2014/main" id="{0BDC0225-B3F1-4AAB-8EE3-9B3D3A8BA83B}"/>
              </a:ext>
            </a:extLst>
          </p:cNvPr>
          <p:cNvGrpSpPr/>
          <p:nvPr/>
        </p:nvGrpSpPr>
        <p:grpSpPr>
          <a:xfrm>
            <a:off x="5609596" y="2953547"/>
            <a:ext cx="1024506" cy="945679"/>
            <a:chOff x="2877609" y="1799570"/>
            <a:chExt cx="1224455" cy="1224455"/>
          </a:xfrm>
        </p:grpSpPr>
        <p:pic>
          <p:nvPicPr>
            <p:cNvPr id="253" name="Рисунок 252">
              <a:extLst>
                <a:ext uri="{FF2B5EF4-FFF2-40B4-BE49-F238E27FC236}">
                  <a16:creationId xmlns:a16="http://schemas.microsoft.com/office/drawing/2014/main" id="{40EBB1C6-438C-41D1-B7EB-545E4DF4B74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254" name="TextBox 253">
              <a:extLst>
                <a:ext uri="{FF2B5EF4-FFF2-40B4-BE49-F238E27FC236}">
                  <a16:creationId xmlns:a16="http://schemas.microsoft.com/office/drawing/2014/main" id="{0B62BEB1-F4D0-46AD-BDAF-ABDE30AA95B1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3</a:t>
              </a:r>
            </a:p>
          </p:txBody>
        </p:sp>
      </p:grpSp>
      <p:grpSp>
        <p:nvGrpSpPr>
          <p:cNvPr id="181" name="душ">
            <a:extLst>
              <a:ext uri="{FF2B5EF4-FFF2-40B4-BE49-F238E27FC236}">
                <a16:creationId xmlns:a16="http://schemas.microsoft.com/office/drawing/2014/main" id="{5E8AC2C4-1EE3-47A4-836A-B54D0361645E}"/>
              </a:ext>
            </a:extLst>
          </p:cNvPr>
          <p:cNvGrpSpPr/>
          <p:nvPr/>
        </p:nvGrpSpPr>
        <p:grpSpPr>
          <a:xfrm>
            <a:off x="4108311" y="1702967"/>
            <a:ext cx="1163881" cy="1133409"/>
            <a:chOff x="1247274" y="1655535"/>
            <a:chExt cx="1163881" cy="1133409"/>
          </a:xfrm>
        </p:grpSpPr>
        <p:sp>
          <p:nvSpPr>
            <p:cNvPr id="182" name="Овал 181">
              <a:extLst>
                <a:ext uri="{FF2B5EF4-FFF2-40B4-BE49-F238E27FC236}">
                  <a16:creationId xmlns:a16="http://schemas.microsoft.com/office/drawing/2014/main" id="{659774B9-AF57-44EA-B38E-66A9666D24AA}"/>
                </a:ext>
              </a:extLst>
            </p:cNvPr>
            <p:cNvSpPr/>
            <p:nvPr/>
          </p:nvSpPr>
          <p:spPr>
            <a:xfrm>
              <a:off x="1247274" y="165553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83" name="Рисунок 182">
              <a:extLst>
                <a:ext uri="{FF2B5EF4-FFF2-40B4-BE49-F238E27FC236}">
                  <a16:creationId xmlns:a16="http://schemas.microsoft.com/office/drawing/2014/main" id="{382D0989-687D-42D4-B6D8-4317410C46E4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16959" y="1695437"/>
              <a:ext cx="1046186" cy="1046186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196" name="мишка">
            <a:extLst>
              <a:ext uri="{FF2B5EF4-FFF2-40B4-BE49-F238E27FC236}">
                <a16:creationId xmlns:a16="http://schemas.microsoft.com/office/drawing/2014/main" id="{FBE231BF-EB13-4065-ACF5-F9F4E3B2EC54}"/>
              </a:ext>
            </a:extLst>
          </p:cNvPr>
          <p:cNvGrpSpPr/>
          <p:nvPr/>
        </p:nvGrpSpPr>
        <p:grpSpPr>
          <a:xfrm>
            <a:off x="5523925" y="2833685"/>
            <a:ext cx="1163881" cy="1133409"/>
            <a:chOff x="1234870" y="2835162"/>
            <a:chExt cx="1163881" cy="1133409"/>
          </a:xfrm>
        </p:grpSpPr>
        <p:sp>
          <p:nvSpPr>
            <p:cNvPr id="197" name="Овал 196">
              <a:extLst>
                <a:ext uri="{FF2B5EF4-FFF2-40B4-BE49-F238E27FC236}">
                  <a16:creationId xmlns:a16="http://schemas.microsoft.com/office/drawing/2014/main" id="{275CE3D5-69C4-44F5-807E-9DA35115EFF9}"/>
                </a:ext>
              </a:extLst>
            </p:cNvPr>
            <p:cNvSpPr/>
            <p:nvPr/>
          </p:nvSpPr>
          <p:spPr>
            <a:xfrm>
              <a:off x="1234870" y="283516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98" name="Рисунок 197">
              <a:extLst>
                <a:ext uri="{FF2B5EF4-FFF2-40B4-BE49-F238E27FC236}">
                  <a16:creationId xmlns:a16="http://schemas.microsoft.com/office/drawing/2014/main" id="{54A9C96E-FD90-4B24-BDDD-D73CC61FDB97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27799" y="2928606"/>
              <a:ext cx="969228" cy="969228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262" name="Группа 261">
            <a:extLst>
              <a:ext uri="{FF2B5EF4-FFF2-40B4-BE49-F238E27FC236}">
                <a16:creationId xmlns:a16="http://schemas.microsoft.com/office/drawing/2014/main" id="{FCBA0A97-D817-475B-81C2-4170ADC54B7E}"/>
              </a:ext>
            </a:extLst>
          </p:cNvPr>
          <p:cNvGrpSpPr/>
          <p:nvPr/>
        </p:nvGrpSpPr>
        <p:grpSpPr>
          <a:xfrm>
            <a:off x="9574393" y="1045638"/>
            <a:ext cx="2054235" cy="1936024"/>
            <a:chOff x="9359999" y="863999"/>
            <a:chExt cx="2202735" cy="2202735"/>
          </a:xfrm>
        </p:grpSpPr>
        <p:pic>
          <p:nvPicPr>
            <p:cNvPr id="258" name="Рисунок 257">
              <a:extLst>
                <a:ext uri="{FF2B5EF4-FFF2-40B4-BE49-F238E27FC236}">
                  <a16:creationId xmlns:a16="http://schemas.microsoft.com/office/drawing/2014/main" id="{76CC3755-F7B4-40BC-B897-A70B9707EF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78" t="5438" r="5227" b="4863"/>
            <a:stretch/>
          </p:blipFill>
          <p:spPr>
            <a:xfrm>
              <a:off x="9359999" y="863999"/>
              <a:ext cx="2202735" cy="2202735"/>
            </a:xfrm>
            <a:prstGeom prst="rect">
              <a:avLst/>
            </a:prstGeom>
          </p:spPr>
        </p:pic>
        <p:sp>
          <p:nvSpPr>
            <p:cNvPr id="259" name="TextBox 258">
              <a:extLst>
                <a:ext uri="{FF2B5EF4-FFF2-40B4-BE49-F238E27FC236}">
                  <a16:creationId xmlns:a16="http://schemas.microsoft.com/office/drawing/2014/main" id="{07596E67-921F-46AB-8DE4-8E00A16EE858}"/>
                </a:ext>
              </a:extLst>
            </p:cNvPr>
            <p:cNvSpPr txBox="1"/>
            <p:nvPr/>
          </p:nvSpPr>
          <p:spPr>
            <a:xfrm>
              <a:off x="9985172" y="1324375"/>
              <a:ext cx="877631" cy="4552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000" dirty="0">
                  <a:latin typeface="Arial Black" panose="020B0A04020102020204" pitchFamily="34" charset="0"/>
                </a:rPr>
                <a:t>Л/Р</a:t>
              </a:r>
              <a:endParaRPr lang="ru-KZ" sz="2000" dirty="0">
                <a:latin typeface="Arial Black" panose="020B0A04020102020204" pitchFamily="34" charset="0"/>
              </a:endParaRPr>
            </a:p>
          </p:txBody>
        </p:sp>
      </p:grpSp>
      <p:pic>
        <p:nvPicPr>
          <p:cNvPr id="264" name="Рисунок 263">
            <a:extLst>
              <a:ext uri="{FF2B5EF4-FFF2-40B4-BE49-F238E27FC236}">
                <a16:creationId xmlns:a16="http://schemas.microsoft.com/office/drawing/2014/main" id="{F8B1ED25-682B-4B67-84B0-19DE38DD8D27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764" y="361913"/>
            <a:ext cx="1237806" cy="1123700"/>
          </a:xfrm>
          <a:prstGeom prst="rect">
            <a:avLst/>
          </a:prstGeom>
        </p:spPr>
      </p:pic>
      <p:pic>
        <p:nvPicPr>
          <p:cNvPr id="289" name="Picture 288" descr="image.png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8884575" y="3215135"/>
            <a:ext cx="3038475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1837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2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4" dur="5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4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" dur="5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" dur="5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9" dur="5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3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2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5" dur="5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0" dur="5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5" dur="5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0" dur="5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5" dur="5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2"/>
                  </p:tgtEl>
                </p:cond>
              </p:nextCondLst>
            </p:seq>
            <p:seq concurrent="1" nextAc="seek">
              <p:cTn id="156" restart="whenNotActive" fill="hold" evtFilter="cancelBubble" nodeType="interactiveSeq">
                <p:stCondLst>
                  <p:cond evt="onClick" delay="0">
                    <p:tgtEl>
                      <p:spTgt spid="1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7" fill="hold">
                      <p:stCondLst>
                        <p:cond delay="0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8"/>
                  </p:tgtEl>
                </p:cond>
              </p:nextCondLst>
            </p:seq>
            <p:seq concurrent="1" nextAc="seek">
              <p:cTn id="162" restart="whenNotActive" fill="hold" evtFilter="cancelBubble" nodeType="interactiveSeq">
                <p:stCondLst>
                  <p:cond evt="onClick" delay="0">
                    <p:tgtEl>
                      <p:spTgt spid="1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3" fill="hold">
                      <p:stCondLst>
                        <p:cond delay="0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2"/>
                  </p:tgtEl>
                </p:cond>
              </p:nextCondLst>
            </p:seq>
            <p:seq concurrent="1" nextAc="seek">
              <p:cTn id="168" restart="whenNotActive" fill="hold" evtFilter="cancelBubble" nodeType="interactiveSeq">
                <p:stCondLst>
                  <p:cond evt="onClick" delay="0">
                    <p:tgtEl>
                      <p:spTgt spid="1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9" fill="hold">
                      <p:stCondLst>
                        <p:cond delay="0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7"/>
                  </p:tgtEl>
                </p:cond>
              </p:nextCondLst>
            </p:seq>
            <p:seq concurrent="1" nextAc="seek">
              <p:cTn id="174" restart="whenNotActive" fill="hold" evtFilter="cancelBubble" nodeType="interactiveSeq">
                <p:stCondLst>
                  <p:cond evt="onClick" delay="0">
                    <p:tgtEl>
                      <p:spTgt spid="1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5" fill="hold">
                      <p:stCondLst>
                        <p:cond delay="0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9"/>
                  </p:tgtEl>
                </p:cond>
              </p:nextCondLst>
            </p:seq>
            <p:seq concurrent="1" nextAc="seek">
              <p:cTn id="180" restart="whenNotActive" fill="hold" evtFilter="cancelBubble" nodeType="interactiveSeq">
                <p:stCondLst>
                  <p:cond evt="onClick" delay="0">
                    <p:tgtEl>
                      <p:spTgt spid="1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1" fill="hold">
                      <p:stCondLst>
                        <p:cond delay="0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2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1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5"/>
                  </p:tgtEl>
                </p:cond>
              </p:nextCondLst>
            </p:seq>
            <p:seq concurrent="1" nextAc="seek">
              <p:cTn id="192" restart="whenNotActive" fill="hold" evtFilter="cancelBubble" nodeType="interactiveSeq">
                <p:stCondLst>
                  <p:cond evt="onClick" delay="0">
                    <p:tgtEl>
                      <p:spTgt spid="1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3" fill="hold">
                      <p:stCondLst>
                        <p:cond delay="0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6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1"/>
                  </p:tgtEl>
                </p:cond>
              </p:nextCondLst>
            </p:seq>
            <p:seq concurrent="1" nextAc="seek">
              <p:cTn id="198" restart="whenNotActive" fill="hold" evtFilter="cancelBubble" nodeType="interactiveSeq">
                <p:stCondLst>
                  <p:cond evt="onClick" delay="0">
                    <p:tgtEl>
                      <p:spTgt spid="1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9" fill="hold">
                      <p:stCondLst>
                        <p:cond delay="0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2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8"/>
                  </p:tgtEl>
                </p:cond>
              </p:nextCondLst>
            </p:seq>
            <p:seq concurrent="1" nextAc="seek">
              <p:cTn id="204" restart="whenNotActive" fill="hold" evtFilter="cancelBubble" nodeType="interactiveSeq">
                <p:stCondLst>
                  <p:cond evt="onClick" delay="0">
                    <p:tgtEl>
                      <p:spTgt spid="1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5" fill="hold">
                      <p:stCondLst>
                        <p:cond delay="0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8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4"/>
                  </p:tgtEl>
                </p:cond>
              </p:nextCondLst>
            </p:seq>
            <p:seq concurrent="1" nextAc="seek">
              <p:cTn id="210" restart="whenNotActive" fill="hold" evtFilter="cancelBubble" nodeType="interactiveSeq">
                <p:stCondLst>
                  <p:cond evt="onClick" delay="0">
                    <p:tgtEl>
                      <p:spTgt spid="1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1" fill="hold">
                      <p:stCondLst>
                        <p:cond delay="0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4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7"/>
                  </p:tgtEl>
                </p:cond>
              </p:nextCondLst>
            </p:seq>
            <p:seq concurrent="1" nextAc="seek">
              <p:cTn id="216" restart="whenNotActive" fill="hold" evtFilter="cancelBubble" nodeType="interactiveSeq">
                <p:stCondLst>
                  <p:cond evt="onClick" delay="0">
                    <p:tgtEl>
                      <p:spTgt spid="1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7" fill="hold">
                      <p:stCondLst>
                        <p:cond delay="0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0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0"/>
                  </p:tgtEl>
                </p:cond>
              </p:nextCondLst>
            </p:seq>
            <p:seq concurrent="1" nextAc="seek">
              <p:cTn id="222" restart="whenNotActive" fill="hold" evtFilter="cancelBubble" nodeType="interactiveSeq">
                <p:stCondLst>
                  <p:cond evt="onClick" delay="0">
                    <p:tgtEl>
                      <p:spTgt spid="1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3" fill="hold">
                      <p:stCondLst>
                        <p:cond delay="0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6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3"/>
                  </p:tgtEl>
                </p:cond>
              </p:nextCondLst>
            </p:seq>
            <p:seq concurrent="1" nextAc="seek">
              <p:cTn id="228" restart="whenNotActive" fill="hold" evtFilter="cancelBubble" nodeType="interactiveSeq">
                <p:stCondLst>
                  <p:cond evt="onClick" delay="0">
                    <p:tgtEl>
                      <p:spTgt spid="1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9" fill="hold">
                      <p:stCondLst>
                        <p:cond delay="0"/>
                      </p:stCondLst>
                      <p:childTnLst>
                        <p:par>
                          <p:cTn id="230" fill="hold">
                            <p:stCondLst>
                              <p:cond delay="0"/>
                            </p:stCondLst>
                            <p:childTnLst>
                              <p:par>
                                <p:cTn id="2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2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6"/>
                  </p:tgtEl>
                </p:cond>
              </p:nextCondLst>
            </p:seq>
            <p:seq concurrent="1" nextAc="seek">
              <p:cTn id="234" restart="whenNotActive" fill="hold" evtFilter="cancelBubble" nodeType="interactiveSeq">
                <p:stCondLst>
                  <p:cond evt="onClick" delay="0">
                    <p:tgtEl>
                      <p:spTgt spid="1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5" fill="hold">
                      <p:stCondLst>
                        <p:cond delay="0"/>
                      </p:stCondLst>
                      <p:childTnLst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8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9"/>
                  </p:tgtEl>
                </p:cond>
              </p:nextCondLst>
            </p:seq>
            <p:seq concurrent="1" nextAc="seek">
              <p:cTn id="240" restart="whenNotActive" fill="hold" evtFilter="cancelBubble" nodeType="interactiveSeq">
                <p:stCondLst>
                  <p:cond evt="onClick" delay="0">
                    <p:tgtEl>
                      <p:spTgt spid="2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1" fill="hold">
                      <p:stCondLst>
                        <p:cond delay="0"/>
                      </p:stCondLst>
                      <p:childTnLst>
                        <p:par>
                          <p:cTn id="242" fill="hold">
                            <p:stCondLst>
                              <p:cond delay="0"/>
                            </p:stCondLst>
                            <p:childTnLst>
                              <p:par>
                                <p:cTn id="2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4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2"/>
                  </p:tgtEl>
                </p:cond>
              </p:nextCondLst>
            </p:seq>
            <p:seq concurrent="1" nextAc="seek">
              <p:cTn id="246" restart="whenNotActive" fill="hold" evtFilter="cancelBubble" nodeType="interactiveSeq">
                <p:stCondLst>
                  <p:cond evt="onClick" delay="0">
                    <p:tgtEl>
                      <p:spTgt spid="2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7" fill="hold">
                      <p:stCondLst>
                        <p:cond delay="0"/>
                      </p:stCondLst>
                      <p:childTnLst>
                        <p:par>
                          <p:cTn id="248" fill="hold">
                            <p:stCondLst>
                              <p:cond delay="0"/>
                            </p:stCondLst>
                            <p:childTnLst>
                              <p:par>
                                <p:cTn id="2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"/>
                  </p:tgtEl>
                </p:cond>
              </p:nextCondLst>
            </p:seq>
            <p:seq concurrent="1" nextAc="seek">
              <p:cTn id="252" restart="whenNotActive" fill="hold" evtFilter="cancelBubble" nodeType="interactiveSeq">
                <p:stCondLst>
                  <p:cond evt="onClick" delay="0">
                    <p:tgtEl>
                      <p:spTgt spid="2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3" fill="hold">
                      <p:stCondLst>
                        <p:cond delay="0"/>
                      </p:stCondLst>
                      <p:childTnLst>
                        <p:par>
                          <p:cTn id="254" fill="hold">
                            <p:stCondLst>
                              <p:cond delay="0"/>
                            </p:stCondLst>
                            <p:childTnLst>
                              <p:par>
                                <p:cTn id="2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8"/>
                  </p:tgtEl>
                </p:cond>
              </p:nextCondLst>
            </p:seq>
            <p:seq concurrent="1" nextAc="seek">
              <p:cTn id="258" restart="whenNotActive" fill="hold" evtFilter="cancelBubble" nodeType="interactiveSeq">
                <p:stCondLst>
                  <p:cond evt="onClick" delay="0">
                    <p:tgtEl>
                      <p:spTgt spid="2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9" fill="hold">
                      <p:stCondLst>
                        <p:cond delay="0"/>
                      </p:stCondLst>
                      <p:childTnLst>
                        <p:par>
                          <p:cTn id="260" fill="hold">
                            <p:stCondLst>
                              <p:cond delay="0"/>
                            </p:stCondLst>
                            <p:childTnLst>
                              <p:par>
                                <p:cTn id="2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1"/>
                  </p:tgtEl>
                </p:cond>
              </p:nextCondLst>
            </p:seq>
            <p:seq concurrent="1" nextAc="seek">
              <p:cTn id="264" restart="whenNotActive" fill="hold" evtFilter="cancelBubble" nodeType="interactiveSeq">
                <p:stCondLst>
                  <p:cond evt="onClick" delay="0">
                    <p:tgtEl>
                      <p:spTgt spid="2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5" fill="hold">
                      <p:stCondLst>
                        <p:cond delay="0"/>
                      </p:stCondLst>
                      <p:childTnLst>
                        <p:par>
                          <p:cTn id="266" fill="hold">
                            <p:stCondLst>
                              <p:cond delay="0"/>
                            </p:stCondLst>
                            <p:childTnLst>
                              <p:par>
                                <p:cTn id="2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4"/>
                  </p:tgtEl>
                </p:cond>
              </p:nextCondLst>
            </p:seq>
            <p:seq concurrent="1" nextAc="seek">
              <p:cTn id="270" restart="whenNotActive" fill="hold" evtFilter="cancelBubble" nodeType="interactiveSeq">
                <p:stCondLst>
                  <p:cond evt="onClick" delay="0">
                    <p:tgtEl>
                      <p:spTgt spid="1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1" fill="hold">
                      <p:stCondLst>
                        <p:cond delay="0"/>
                      </p:stCondLst>
                      <p:childTnLst>
                        <p:par>
                          <p:cTn id="272" fill="hold">
                            <p:stCondLst>
                              <p:cond delay="0"/>
                            </p:stCondLst>
                            <p:childTnLst>
                              <p:par>
                                <p:cTn id="27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9"/>
                  </p:tgtEl>
                </p:cond>
              </p:nextCondLst>
            </p:seq>
            <p:seq concurrent="1" nextAc="seek">
              <p:cTn id="276" restart="whenNotActive" fill="hold" evtFilter="cancelBubble" nodeType="interactiveSeq">
                <p:stCondLst>
                  <p:cond evt="onClick" delay="0">
                    <p:tgtEl>
                      <p:spTgt spid="2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7" fill="hold">
                      <p:stCondLst>
                        <p:cond delay="0"/>
                      </p:stCondLst>
                      <p:childTnLst>
                        <p:par>
                          <p:cTn id="278" fill="hold">
                            <p:stCondLst>
                              <p:cond delay="0"/>
                            </p:stCondLst>
                            <p:childTnLst>
                              <p:par>
                                <p:cTn id="27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1" dur="10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2" dur="10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3" dur="10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4" dur="100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5" fill="hold">
                      <p:stCondLst>
                        <p:cond delay="indefinite"/>
                      </p:stCondLst>
                      <p:childTnLst>
                        <p:par>
                          <p:cTn id="286" fill="hold">
                            <p:stCondLst>
                              <p:cond delay="0"/>
                            </p:stCondLst>
                            <p:childTnLst>
                              <p:par>
                                <p:cTn id="28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4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4" grpId="0" animBg="1"/>
      <p:bldP spid="25" grpId="0" animBg="1"/>
      <p:bldP spid="234" grpId="0" animBg="1"/>
      <p:bldP spid="235" grpId="0" animBg="1"/>
      <p:bldP spid="236" grpId="0" animBg="1"/>
      <p:bldP spid="237" grpId="0" animBg="1"/>
      <p:bldP spid="238" grpId="0" animBg="1"/>
      <p:bldP spid="239" grpId="0" animBg="1"/>
      <p:bldP spid="240" grpId="0" animBg="1"/>
      <p:bldP spid="241" grpId="0" animBg="1"/>
      <p:bldP spid="242" grpId="0" animBg="1"/>
      <p:bldP spid="243" grpId="0" animBg="1"/>
      <p:bldP spid="244" grpId="0" animBg="1"/>
      <p:bldP spid="245" grpId="0" animBg="1"/>
      <p:bldP spid="246" grpId="0" animBg="1"/>
      <p:bldP spid="247" grpId="0" animBg="1"/>
      <p:bldP spid="248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131</TotalTime>
  <Words>53</Words>
  <Application>Microsoft Office PowerPoint</Application>
  <PresentationFormat>Широкоэкранный</PresentationFormat>
  <Paragraphs>51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Arial</vt:lpstr>
      <vt:lpstr>Arial Black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6</cp:revision>
  <dcterms:created xsi:type="dcterms:W3CDTF">2024-08-18T15:47:58Z</dcterms:created>
  <dcterms:modified xsi:type="dcterms:W3CDTF">2024-11-20T11:44:38Z</dcterms:modified>
</cp:coreProperties>
</file>