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94" d="100"/>
          <a:sy n="94" d="100"/>
        </p:scale>
        <p:origin x="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467A-C6D7-4BA0-9063-D7EAA108CFA9}" type="datetimeFigureOut">
              <a:rPr lang="en-US" smtClean="0"/>
              <a:t>9/16/24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467A-C6D7-4BA0-9063-D7EAA108CFA9}" type="datetimeFigureOut">
              <a:rPr lang="en-US" smtClean="0"/>
              <a:t>9/16/24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467A-C6D7-4BA0-9063-D7EAA108CFA9}" type="datetimeFigureOut">
              <a:rPr lang="en-US" smtClean="0"/>
              <a:t>9/16/24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467A-C6D7-4BA0-9063-D7EAA108CFA9}" type="datetimeFigureOut">
              <a:rPr lang="en-US" smtClean="0"/>
              <a:t>9/16/24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467A-C6D7-4BA0-9063-D7EAA108CFA9}" type="datetimeFigureOut">
              <a:rPr lang="en-US" smtClean="0"/>
              <a:t>9/16/24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467A-C6D7-4BA0-9063-D7EAA108CFA9}" type="datetimeFigureOut">
              <a:rPr lang="en-US" smtClean="0"/>
              <a:t>9/16/24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467A-C6D7-4BA0-9063-D7EAA108CFA9}" type="datetimeFigureOut">
              <a:rPr lang="en-US" smtClean="0"/>
              <a:t>9/16/24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467A-C6D7-4BA0-9063-D7EAA108CFA9}" type="datetimeFigureOut">
              <a:rPr lang="en-US" smtClean="0"/>
              <a:t>9/16/24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467A-C6D7-4BA0-9063-D7EAA108CFA9}" type="datetimeFigureOut">
              <a:rPr lang="en-US" smtClean="0"/>
              <a:t>9/16/24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467A-C6D7-4BA0-9063-D7EAA108CFA9}" type="datetimeFigureOut">
              <a:rPr lang="en-US" smtClean="0"/>
              <a:t>9/16/24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467A-C6D7-4BA0-9063-D7EAA108CFA9}" type="datetimeFigureOut">
              <a:rPr lang="en-US" smtClean="0"/>
              <a:t>9/16/24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B467A-C6D7-4BA0-9063-D7EAA108CFA9}" type="datetimeFigureOut">
              <a:rPr lang="en-US" smtClean="0"/>
              <a:t>9/16/24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луна, строительство, небоскреб, Астрономический объект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30" y="-51179"/>
            <a:ext cx="12216130" cy="69603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232011" y="178716"/>
            <a:ext cx="8845041" cy="636268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 descr="Изображение выглядит как мультфильм, рисунок, зарисо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825" y="3985679"/>
            <a:ext cx="2510548" cy="2555719"/>
          </a:xfrm>
          <a:prstGeom prst="rect">
            <a:avLst/>
          </a:prstGeom>
        </p:spPr>
      </p:pic>
      <p:grpSp>
        <p:nvGrpSpPr>
          <p:cNvPr id="29" name="Группа 28"/>
          <p:cNvGrpSpPr/>
          <p:nvPr/>
        </p:nvGrpSpPr>
        <p:grpSpPr>
          <a:xfrm>
            <a:off x="2898213" y="4422256"/>
            <a:ext cx="1666876" cy="1565373"/>
            <a:chOff x="4990621" y="4911096"/>
            <a:chExt cx="1666876" cy="1565373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4990621" y="5009645"/>
              <a:ext cx="1666876" cy="1368276"/>
            </a:xfrm>
            <a:prstGeom prst="rect">
              <a:avLst/>
            </a:prstGeom>
            <a:solidFill>
              <a:schemeClr val="lt1">
                <a:alpha val="83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 descr="Изображение выглядит как млекопитающее, Морское млекопитающее, котик, морские млекопитающие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5452" y="4911096"/>
              <a:ext cx="1565373" cy="1565373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5139684" y="2554306"/>
            <a:ext cx="1677638" cy="1509874"/>
            <a:chOff x="8128782" y="2543674"/>
            <a:chExt cx="1677638" cy="1509874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8169446" y="2611543"/>
              <a:ext cx="1596310" cy="1374136"/>
            </a:xfrm>
            <a:prstGeom prst="rect">
              <a:avLst/>
            </a:prstGeom>
            <a:solidFill>
              <a:schemeClr val="lt1">
                <a:alpha val="83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Рисунок 18" descr="Изображение выглядит как блокнот, ноутбук, компьютер, Электронное устрой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782" y="2543674"/>
              <a:ext cx="1677638" cy="1509874"/>
            </a:xfrm>
            <a:prstGeom prst="rect">
              <a:avLst/>
            </a:prstGeom>
          </p:spPr>
        </p:pic>
      </p:grpSp>
      <p:grpSp>
        <p:nvGrpSpPr>
          <p:cNvPr id="34" name="Группа 33"/>
          <p:cNvGrpSpPr/>
          <p:nvPr/>
        </p:nvGrpSpPr>
        <p:grpSpPr>
          <a:xfrm>
            <a:off x="3102248" y="2509934"/>
            <a:ext cx="1622038" cy="1598617"/>
            <a:chOff x="2905243" y="2566741"/>
            <a:chExt cx="1622038" cy="1598617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2930971" y="2566741"/>
              <a:ext cx="1596310" cy="1598617"/>
            </a:xfrm>
            <a:prstGeom prst="rect">
              <a:avLst/>
            </a:prstGeom>
            <a:solidFill>
              <a:schemeClr val="lt1">
                <a:alpha val="83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Рисунок 10" descr="Изображение выглядит как рисунок, иллюстрация, графическая вставка, зарисо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5243" y="2569048"/>
              <a:ext cx="1596310" cy="1596310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5004515" y="4399323"/>
            <a:ext cx="1596310" cy="1509874"/>
            <a:chOff x="6576105" y="1600451"/>
            <a:chExt cx="1596310" cy="1509874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6576105" y="1600451"/>
              <a:ext cx="1596310" cy="1509874"/>
            </a:xfrm>
            <a:prstGeom prst="rect">
              <a:avLst/>
            </a:prstGeom>
            <a:solidFill>
              <a:schemeClr val="lt1">
                <a:alpha val="83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Рисунок 22" descr="Изображение выглядит как тигр, большая кошка, Бенгальский тигр, Амурский тигр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9077" y="1660205"/>
              <a:ext cx="1390365" cy="1390365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7148959" y="538345"/>
            <a:ext cx="1448685" cy="1509874"/>
            <a:chOff x="7447665" y="1754799"/>
            <a:chExt cx="1448685" cy="1509874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7504685" y="1754799"/>
              <a:ext cx="1319355" cy="1509874"/>
            </a:xfrm>
            <a:prstGeom prst="rect">
              <a:avLst/>
            </a:prstGeom>
            <a:solidFill>
              <a:schemeClr val="lt1">
                <a:alpha val="83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Рисунок 14" descr="Изображение выглядит как цветок, подсолнух, растение, лепесток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7665" y="1814594"/>
              <a:ext cx="1448685" cy="1448685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5130331" y="459845"/>
            <a:ext cx="1666875" cy="1734875"/>
            <a:chOff x="4396875" y="409869"/>
            <a:chExt cx="1666875" cy="1734875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4676775" y="418088"/>
              <a:ext cx="1104900" cy="1726656"/>
            </a:xfrm>
            <a:prstGeom prst="rect">
              <a:avLst/>
            </a:prstGeom>
            <a:solidFill>
              <a:schemeClr val="lt1">
                <a:alpha val="83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Рисунок 8" descr="Изображение выглядит как зарисовка, мультфильм, рисунок, Фигурка животного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6875" y="409869"/>
              <a:ext cx="1666875" cy="1666875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2988187" y="555136"/>
            <a:ext cx="1814491" cy="1604529"/>
            <a:chOff x="3276600" y="912937"/>
            <a:chExt cx="1814491" cy="1604529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3276600" y="977786"/>
              <a:ext cx="1814491" cy="1374136"/>
            </a:xfrm>
            <a:prstGeom prst="rect">
              <a:avLst/>
            </a:prstGeom>
            <a:solidFill>
              <a:schemeClr val="lt1">
                <a:alpha val="83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Рисунок 24" descr="Изображение выглядит как транспорт, вертолет, Винт вертолета, транспортное сред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3109" y="912937"/>
              <a:ext cx="1604529" cy="1604529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740009" y="579976"/>
            <a:ext cx="1596310" cy="1538308"/>
            <a:chOff x="507996" y="1176806"/>
            <a:chExt cx="1596310" cy="1538308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507996" y="1176806"/>
              <a:ext cx="1596310" cy="1514475"/>
            </a:xfrm>
            <a:prstGeom prst="rect">
              <a:avLst/>
            </a:prstGeom>
            <a:solidFill>
              <a:schemeClr val="lt1">
                <a:alpha val="83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Рисунок 16" descr="Изображение выглядит как слон, млекопитающее, Слоны и мамонты, Индийский слон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671" y="1200639"/>
              <a:ext cx="1514475" cy="1514475"/>
            </a:xfrm>
            <a:prstGeom prst="rect">
              <a:avLst/>
            </a:prstGeom>
          </p:spPr>
        </p:pic>
      </p:grpSp>
      <p:grpSp>
        <p:nvGrpSpPr>
          <p:cNvPr id="48" name="Группа 47"/>
          <p:cNvGrpSpPr/>
          <p:nvPr/>
        </p:nvGrpSpPr>
        <p:grpSpPr>
          <a:xfrm>
            <a:off x="754706" y="2581981"/>
            <a:ext cx="1596310" cy="1443943"/>
            <a:chOff x="644053" y="3658724"/>
            <a:chExt cx="1596310" cy="1443943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644053" y="3658724"/>
              <a:ext cx="1596310" cy="1443943"/>
            </a:xfrm>
            <a:prstGeom prst="rect">
              <a:avLst/>
            </a:prstGeom>
            <a:solidFill>
              <a:schemeClr val="lt1">
                <a:alpha val="83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Рисунок 12" descr="Изображение выглядит как мультфильм, графическая вставка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216" y="3715761"/>
              <a:ext cx="1361770" cy="1361770"/>
            </a:xfrm>
            <a:prstGeom prst="rect">
              <a:avLst/>
            </a:prstGeom>
          </p:spPr>
        </p:pic>
      </p:grpSp>
      <p:grpSp>
        <p:nvGrpSpPr>
          <p:cNvPr id="50" name="Группа 49"/>
          <p:cNvGrpSpPr/>
          <p:nvPr/>
        </p:nvGrpSpPr>
        <p:grpSpPr>
          <a:xfrm>
            <a:off x="546975" y="4165358"/>
            <a:ext cx="1982379" cy="1982379"/>
            <a:chOff x="830459" y="3848047"/>
            <a:chExt cx="1982379" cy="1982379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1060233" y="4089478"/>
              <a:ext cx="1596310" cy="1596309"/>
            </a:xfrm>
            <a:prstGeom prst="rect">
              <a:avLst/>
            </a:prstGeom>
            <a:solidFill>
              <a:schemeClr val="lt1">
                <a:alpha val="83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Фигурка животного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459" y="3848047"/>
              <a:ext cx="1982379" cy="1982379"/>
            </a:xfrm>
            <a:prstGeom prst="rect">
              <a:avLst/>
            </a:prstGeom>
          </p:spPr>
        </p:pic>
      </p:grpSp>
      <p:pic>
        <p:nvPicPr>
          <p:cNvPr id="53" name="Picture 5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229702" y="2509934"/>
            <a:ext cx="2828925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Лия Добровольская</cp:lastModifiedBy>
  <cp:revision>4</cp:revision>
  <dcterms:created xsi:type="dcterms:W3CDTF">2024-05-10T10:32:00Z</dcterms:created>
  <dcterms:modified xsi:type="dcterms:W3CDTF">2024-09-16T15:50:41Z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B80C09F007EF4798A7CACA35611B5C8F_12</vt:lpwstr>
  </property>
  <property fmtid="{D5CDD505-2E9C-101B-9397-08002B2CF9AE}" pid="3" name="KSOProductBuildVer">
    <vt:lpwstr>1033-12.2.0.17119</vt:lpwstr>
  </property>
</Properties>
</file>