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2460" y="2134235"/>
            <a:ext cx="24574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2024-06-19T14:50:19Z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