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3985679"/>
            <a:ext cx="2510548" cy="2555719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7148959" y="538345"/>
            <a:ext cx="1448685" cy="1509874"/>
            <a:chOff x="7447665" y="1754799"/>
            <a:chExt cx="1448685" cy="150987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504685" y="1754799"/>
              <a:ext cx="1319355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цветок, подсолнух, растение, лепес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665" y="1814594"/>
              <a:ext cx="1448685" cy="144868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слон, млекопитающее, Слоны и мамонты, Индийский сло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29702" y="250993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4</cp:revision>
  <dcterms:created xsi:type="dcterms:W3CDTF">2024-05-10T10:32:00Z</dcterms:created>
  <dcterms:modified xsi:type="dcterms:W3CDTF">2024-09-16T15:50:41Z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