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245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BC70B-9CD7-496F-8786-7B8C23AE3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99955E-544F-49E9-A371-CC18D60D0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7AF603-B041-4EEE-8E96-60468DB9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F32055-6AD0-426B-8266-4F19A5C5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181E2B-21F0-4067-9BA9-3EDC4BA5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951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A1C77-5C85-4A94-A1E2-5E4CD70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97E7C0-4B53-4F87-A744-4A7A4424C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E305E2D-D896-4798-A8DD-D5CC556E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3B92C6-9ADD-4E42-9E86-11FB4368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FC4D4D-127F-4259-AC41-6C1D3A2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255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FF4B6FD-C1DA-4C74-889D-165365EAC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F2520F-2F73-4ECC-9928-F9DC0852B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7A6CBE-73CB-48DD-9C3B-3DF7302F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64626-7401-4FA6-B839-8F09767B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F1B1C7-AA33-47A7-81E2-2AAA8324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744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9100A-0705-44F0-B249-B5B84582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494B9-540E-4023-85D6-6CBB6504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90DC0F-F083-467A-9C87-0245BCB9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5E9225-6476-4E2E-AAFD-0164C5D5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A8AF-1263-47CA-8BA1-149BEB44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78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71BCB-975E-4F0D-AC02-C10E38A7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CEACEE-000F-4E25-BA2D-53AEC0BD4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D78126-23B9-4BC1-8CCB-A44A5593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E2573B-8B24-4148-8D48-70534B40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9F361B-9795-423A-85FF-C90A5D25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658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06E04-FAFF-4D8D-B9BE-67F50AF4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E98080-2C18-4E3D-8715-1D6EC5325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2B6A8C-4080-44DE-BE63-E1F9111C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C4E310-08CC-4E7D-8EE9-B3D0F44F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ACBCB2-6FF2-45B4-8042-EFED6F42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EF5223-3C1D-449F-AA07-F2287009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85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D6906-E5E4-4C1F-876E-61AD98B8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E27EFC-55DE-490A-AE13-3052CB53D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9935422-D260-4E68-9F64-BD2922C9F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A2E7E4-5987-400B-AF8A-89CAA95F4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779A552-96BC-453A-86C2-AC5F5A341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36CC2F3-AB03-4EDD-8705-0323658A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789C76-1A0E-4D6C-A1AF-7B7DBB17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48D3670-90B7-4892-985F-4F7AB231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4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DB879-9A4E-4B7C-B872-3EB10E1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6DFCB0-D09D-4A9E-AD58-0D1FEE15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B7E430-362B-4CED-9E54-BCDDAFBE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C21120F-5451-439F-A394-6F60ACDB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50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68557CA-29BB-4281-9DF8-3EEE7FAF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FABDB57-BA94-4FA7-9EDD-A27FE770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36807F-725A-40D0-BFB6-BB959337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47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5779-A396-400A-88B4-CB1E564C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056D38-874C-40F7-9939-531A0690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4B5517-C03C-4181-BB91-A4AEA0EEB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1B5FF5-3D09-444C-8324-0A589ADF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C76BC6-A07F-46D8-B8FD-24C901CC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F2EE51-963C-46B2-B33A-D3201CC1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76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A4AD-7376-4D7A-A62F-24EF94E8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BBD335-821E-481F-885D-C25B3BF20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4C0ACCB-5017-4F18-A0DC-77813664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16DE50-6EF6-4925-B9A3-5D6858EB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D8F9ED-BEA9-4586-BC8A-71C6AF5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DFFE9F-10FB-4086-941C-676791F6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89242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CA017F-1D0D-4095-A2E4-7058D79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1EFB9E-47B2-42C6-B579-6DEC86FE0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AF241C-C94B-4A0B-857A-3FFF11807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C4EF6C-2B8C-4018-95C4-193FE827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3C1426-4B99-4C3B-A302-D8D5265E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94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A78B1-B8DB-4567-AD62-E37BD033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92"/>
            <a:ext cx="12192000" cy="6833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4AE71A-1E4B-4EFB-9BF3-2A7D7E3B7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45" y="2090472"/>
            <a:ext cx="4618266" cy="46182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3A7832-2504-4684-9E93-3E39AEA8F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98" y="355861"/>
            <a:ext cx="2656116" cy="265611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ADE35D-1DD9-4185-B119-90B4CC6BE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423" y="834416"/>
            <a:ext cx="5189166" cy="51891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9A3D1EA2-4467-4707-874A-842F2A848AE1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ВА-ВА-ВА – тут сидит сова</a:t>
            </a: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D4A0FA6C-0E1C-4B88-9366-EF02A001A2A2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ФА-ФА-ФА – тут стоит софа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1964F120-7E90-4C1C-A98D-8F0FE416F58E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 – взяли мы сову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29DE542E-8CC3-42B9-9100-B38DB57485B6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ФУ-ФУ-ФУ – посадили на софу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AD9B10A-2A37-46FC-B631-6CEAB1A48A4A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 – дали сове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F7EF0E1F-E4E2-4028-952D-5E097FA5EBAE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ФЕ-ФЕ-ФЕ – сидеть на софе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D1C48-8EBD-4EBC-8B83-C2076C248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2" y="859610"/>
            <a:ext cx="1505288" cy="150528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3C9331-DB2A-48FA-8817-8EC5F157F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71" y="2924579"/>
            <a:ext cx="1505288" cy="150528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CBB4EC-790D-4968-AD6A-BB26F2B9F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11" y="0"/>
            <a:ext cx="1145055" cy="9908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88CC32-1E3F-44F8-B7CC-FCA2EFC1D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81" y="4021848"/>
            <a:ext cx="3074909" cy="30749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2A9226-C213-4FB9-A96F-345078591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030" y="4241861"/>
            <a:ext cx="2360992" cy="265611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D1A12E5-3773-4D80-A33C-6026299287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53" y="44214"/>
            <a:ext cx="6858000" cy="685800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604" y="3056166"/>
            <a:ext cx="29718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13164 -0.0275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2024-12-04T09:01:53Z</dcterms:created>
  <dcterms:modified xsi:type="dcterms:W3CDTF">2024-12-09T08:16:08Z</dcterms:modified>
</cp:coreProperties>
</file>