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663" y="84116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1394" y="772545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817" y="2566280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3607" y="731145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436" y="2814483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54" y="3322112"/>
            <a:ext cx="26384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2024-11-19T19:24:43Z</dcterms:modified>
</cp:coreProperties>
</file>