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CF65B-F98B-BB9F-4A01-5E3BB7A20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7D0D01-EDE2-635C-C9C7-255410D4F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156FE-4E23-7111-CC30-D11ACABC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A25BC7-90C8-1CB8-5280-A22DE594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2B7B57-6AB5-326F-3FDA-77732719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873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32BB0-3F7D-4BF1-0D50-F72B6BF6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A88ED9-298F-22D7-FEBA-4D8562389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88A9A-4075-C5DC-30C1-83F9A89D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E6E57E-8D3A-9658-C11F-79BB0C25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2E8EDB-6DE0-FE03-D8F8-E0253B38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358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597BF5-B491-7FA5-5DF0-DCA1B291D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AC813C-866B-E0D1-AECA-DB3101BAC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48231-4649-6830-0E9F-F3162EFD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73C021-DCF8-4964-0CBC-4E32E273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97585-36D3-C4B7-15B5-52F6C632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760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4180C-F1DC-603A-F881-3D5B9DEF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368748-4C77-4E9B-279E-B8410A4C4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178630-58DC-E83D-47D0-501BE620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974CF-66D0-B9CA-7C78-EDD8E3C2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F903A-4B71-4B57-C040-9E7FF8A3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844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F7ED8-78AB-F6EF-1DD6-803DE8FD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507CB8-5D62-1B7B-D3FA-E5E210269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34AA9-2FC9-4D5C-ADE9-0A4BA171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56DCB2-9151-B52C-10B4-437F58CE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B536C-520D-4D35-09F3-E26F1334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85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E9FDF-A9FE-4C2E-13D4-7EB95094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5E859-2888-587C-4FE8-D0B7A259B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29EE81-964F-59D7-8BD5-D505B3D6A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BD8FEB-0504-4375-54B3-7AAB6483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B018D0-6CFD-3107-0CBB-3058F7E4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41596E-E1D8-9193-C6EB-D730BEB7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133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6E329-C183-C107-BF64-D4383C2C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08D03-1BD3-43BD-203C-2E03B58CD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1696E9-C00F-9449-0C39-BE2313069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C5EB52-0283-E38A-853C-9FE02F6B3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AE8DA5-44F0-7665-8D8B-66350F635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CCA8BA-EE69-BD3B-6C20-55B9C78D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9FF69B-6817-0CB2-BE13-6B40E42C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6FFBE0-3E72-427C-AEFB-5974F521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361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48DCD-581B-CF28-2277-FC87D6A84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0C8998-39EE-95A7-DAE5-5B7B0C7E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53234B-9885-46D1-5568-68A3516A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BE57D2-7BED-3E03-3FF9-51758255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523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2E6F77-88C2-F50B-2539-0CF5FC47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59CB7B-CA86-7AAC-CBC3-121E5FDA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68F63B-A0F7-21C4-25DD-A6851A61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379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B40BB-1F12-1212-BC55-B5D3D67F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02CF6-E234-0D0D-DDE8-C723AE6DD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58F4F6-2F8D-E525-B085-49085A1CA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A9933C-7649-DB0B-59FA-2547925C2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08A677-0448-E9AD-AA94-D2E2F749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58B87F-CD75-1EC9-578C-5C68CD63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23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E94CA-96CD-45EF-C74B-B3F15791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F37E10-CF0E-05CA-755D-4515E4DA3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DE69BC-C620-A020-1B0A-D23C31400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C3674A-32A7-E455-CEE0-B26137EC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40AE89-3A15-8164-13D3-CCB8EACE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E08508-FE86-648B-8095-3EF203F0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47106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448D-D851-C18E-DB09-7F06AA62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2F4109-70B6-EB80-4B3E-636008B13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2117A-A149-C3B9-6F34-4B018950E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E1DD2-3073-3C16-323F-78751DEAA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5F69D-BEEB-0D5F-92E3-D0F23ABA2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77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9F6175-5F7A-4516-220B-467BEC62E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24470E-B74F-9EA8-AB4B-F7027E419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r="13818"/>
          <a:stretch/>
        </p:blipFill>
        <p:spPr>
          <a:xfrm>
            <a:off x="8957034" y="2318936"/>
            <a:ext cx="2912884" cy="43206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3CBBBB-6EC6-4BE4-3A2D-655D01EC6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 r="17294"/>
          <a:stretch/>
        </p:blipFill>
        <p:spPr>
          <a:xfrm flipH="1">
            <a:off x="0" y="1324583"/>
            <a:ext cx="2912883" cy="5232662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5FE59F8-08B6-21B5-091E-2ED9D85AA17D}"/>
              </a:ext>
            </a:extLst>
          </p:cNvPr>
          <p:cNvSpPr/>
          <p:nvPr/>
        </p:nvSpPr>
        <p:spPr>
          <a:xfrm>
            <a:off x="3626178" y="187808"/>
            <a:ext cx="4939645" cy="227354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2F816C-3944-058E-4561-FD8A1BC01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25" y="533014"/>
            <a:ext cx="1620586" cy="14145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3257F0-9655-40DC-F0F8-A0FA10B1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77" y="103529"/>
            <a:ext cx="2273549" cy="22735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7D6BC-735F-46D0-60A3-13873AC511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680" y="390885"/>
            <a:ext cx="1273224" cy="18673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1B27B1-8C5A-662C-4FFF-6A321A817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55" y="153332"/>
            <a:ext cx="1689254" cy="24098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EA1121-EF56-BCF4-1107-D89A34F9DD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20" y="549081"/>
            <a:ext cx="1698891" cy="15918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F935BBD-BA7E-E255-0AEF-3550FA37BE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355" y="303366"/>
            <a:ext cx="2157991" cy="21579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1B8AF2B-1D1B-3726-D24F-1BD32C8327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84" y="492535"/>
            <a:ext cx="1473246" cy="16640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E0A587-12F9-F074-2931-7151CB1925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46" y="301863"/>
            <a:ext cx="2017073" cy="201707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A315E39-0C55-32CC-D8E5-3CD43A6420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992" y="369242"/>
            <a:ext cx="1932335" cy="193233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944753E-C613-9CEA-3F85-97656BC2C8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23" y="364019"/>
            <a:ext cx="1452491" cy="19427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538D284-8911-1705-988B-2A520843C2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15" y="364019"/>
            <a:ext cx="2153239" cy="21532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59A39C-B29B-F8B9-542C-D798AE0283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38" y="499835"/>
            <a:ext cx="2160503" cy="16911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464D475-70EB-07B2-9593-63602813BBC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2957" y="15801"/>
            <a:ext cx="2803833" cy="2849673"/>
          </a:xfrm>
          <a:prstGeom prst="rect">
            <a:avLst/>
          </a:prstGeom>
        </p:spPr>
      </p:pic>
      <p:pic>
        <p:nvPicPr>
          <p:cNvPr id="39" name="подарок Рисунок 21">
            <a:extLst>
              <a:ext uri="{FF2B5EF4-FFF2-40B4-BE49-F238E27FC236}">
                <a16:creationId xmlns:a16="http://schemas.microsoft.com/office/drawing/2014/main" id="{19CCFB3C-C751-DEC4-4BAF-D532DEB0E91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8705" y="153332"/>
            <a:ext cx="893403" cy="922914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51096" y="2980384"/>
            <a:ext cx="30765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26953 0.359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179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1018 L 0.26133 0.45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20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25156 0.368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1842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24752 0.4481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0" y="2240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25156 0.368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1842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30209 0.471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2356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45196 0.390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951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47044 0.4571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2284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47044 0.4571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2284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45195 0.3905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951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27448 0.3763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4" y="1881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0937 0.4916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2458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Анастасия Баранник</cp:lastModifiedBy>
  <cp:revision>5</cp:revision>
  <dcterms:created xsi:type="dcterms:W3CDTF">2024-11-25T13:40:57Z</dcterms:created>
  <dcterms:modified xsi:type="dcterms:W3CDTF">2024-11-25T21:20:44Z</dcterms:modified>
</cp:coreProperties>
</file>