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6066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530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9229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839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981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954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441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705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0910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493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48487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F9F7F-F5F9-4434-B96F-0EE6107A9AE3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9AA16-1308-490D-B920-F136DD648F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804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7263" y="-14317"/>
            <a:ext cx="12182970" cy="6872317"/>
          </a:xfrm>
          <a:prstGeom prst="rect">
            <a:avLst/>
          </a:prstGeom>
          <a:noFill/>
        </p:spPr>
      </p:pic>
      <p:sp>
        <p:nvSpPr>
          <p:cNvPr id="58" name="Прямоугольник: скругленные углы 5">
            <a:extLst>
              <a:ext uri="{FF2B5EF4-FFF2-40B4-BE49-F238E27FC236}">
                <a16:creationId xmlns:a16="http://schemas.microsoft.com/office/drawing/2014/main" id="{17E9EA60-5977-4810-891D-96122CEE4A93}"/>
              </a:ext>
            </a:extLst>
          </p:cNvPr>
          <p:cNvSpPr/>
          <p:nvPr/>
        </p:nvSpPr>
        <p:spPr>
          <a:xfrm>
            <a:off x="1712619" y="199208"/>
            <a:ext cx="7343084" cy="6419995"/>
          </a:xfrm>
          <a:prstGeom prst="roundRec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096" name="Picture 2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74535" y="4524146"/>
            <a:ext cx="1590771" cy="15907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94" name="Picture 2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82505" y="4510297"/>
            <a:ext cx="1489936" cy="148993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2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2627944" y="4410467"/>
            <a:ext cx="1343819" cy="16539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04969" y="2536825"/>
            <a:ext cx="1651245" cy="15057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64661" y="2551049"/>
            <a:ext cx="1578742" cy="157874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53" b="10182"/>
          <a:stretch/>
        </p:blipFill>
        <p:spPr bwMode="auto">
          <a:xfrm>
            <a:off x="2422606" y="2611516"/>
            <a:ext cx="1512168" cy="127725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23757" y="432916"/>
            <a:ext cx="1954234" cy="195423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66899">
            <a:off x="4781083" y="461815"/>
            <a:ext cx="1341754" cy="158401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9678" y="637740"/>
            <a:ext cx="1596816" cy="159681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92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03713" y="1772816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35961" y="1772816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040217" y="1772816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03713" y="3645024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663953" y="3645024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040217" y="3645024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575721" y="5589240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663953" y="5589240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0" descr="C:\Users\Lenovo\Downloads\kore.us_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112225" y="5589240"/>
            <a:ext cx="980141" cy="73510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9" name="Овал 28"/>
          <p:cNvSpPr/>
          <p:nvPr/>
        </p:nvSpPr>
        <p:spPr>
          <a:xfrm>
            <a:off x="2135560" y="1916832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/>
          <p:cNvSpPr/>
          <p:nvPr/>
        </p:nvSpPr>
        <p:spPr>
          <a:xfrm>
            <a:off x="4583832" y="1916832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6744072" y="1916832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Овал 32"/>
          <p:cNvSpPr/>
          <p:nvPr/>
        </p:nvSpPr>
        <p:spPr>
          <a:xfrm>
            <a:off x="2063552" y="3789040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4583832" y="3789040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6744072" y="3789040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2063552" y="5733256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Овал 36"/>
          <p:cNvSpPr/>
          <p:nvPr/>
        </p:nvSpPr>
        <p:spPr>
          <a:xfrm>
            <a:off x="4511824" y="5733256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Овал 37"/>
          <p:cNvSpPr/>
          <p:nvPr/>
        </p:nvSpPr>
        <p:spPr>
          <a:xfrm>
            <a:off x="6744072" y="5733256"/>
            <a:ext cx="432048" cy="432048"/>
          </a:xfrm>
          <a:prstGeom prst="ellipse">
            <a:avLst/>
          </a:prstGeom>
          <a:noFill/>
          <a:ln w="92075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9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855997" y="420109"/>
            <a:ext cx="2523401" cy="189255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0" name="Овал 39"/>
          <p:cNvSpPr/>
          <p:nvPr/>
        </p:nvSpPr>
        <p:spPr>
          <a:xfrm>
            <a:off x="2466212" y="547425"/>
            <a:ext cx="135976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194280" y="245477"/>
            <a:ext cx="2652227" cy="198917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2" name="Овал 41"/>
          <p:cNvSpPr/>
          <p:nvPr/>
        </p:nvSpPr>
        <p:spPr>
          <a:xfrm>
            <a:off x="4714454" y="362240"/>
            <a:ext cx="135976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441357" y="293242"/>
            <a:ext cx="2614345" cy="19607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4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888813" y="2423594"/>
            <a:ext cx="2424733" cy="181855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5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323692" y="2310655"/>
            <a:ext cx="2505303" cy="187897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6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07810" y="2413146"/>
            <a:ext cx="2337846" cy="175338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7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51030" y="4275781"/>
            <a:ext cx="2475999" cy="1857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8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190660" y="4171293"/>
            <a:ext cx="2533956" cy="190046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9" name="Picture 20" descr="C:\Users\Lenovo\Downloads\kore.us_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580718" y="4258722"/>
            <a:ext cx="2411220" cy="180841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0" name="Овал 49"/>
          <p:cNvSpPr/>
          <p:nvPr/>
        </p:nvSpPr>
        <p:spPr>
          <a:xfrm>
            <a:off x="7151660" y="639659"/>
            <a:ext cx="135976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2506921" y="2654493"/>
            <a:ext cx="1260948" cy="1205913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Овал 51"/>
          <p:cNvSpPr/>
          <p:nvPr/>
        </p:nvSpPr>
        <p:spPr>
          <a:xfrm>
            <a:off x="4851915" y="2564904"/>
            <a:ext cx="1364698" cy="1368152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Овал 52"/>
          <p:cNvSpPr/>
          <p:nvPr/>
        </p:nvSpPr>
        <p:spPr>
          <a:xfrm>
            <a:off x="7045735" y="2698249"/>
            <a:ext cx="1405587" cy="1306815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Овал 53"/>
          <p:cNvSpPr/>
          <p:nvPr/>
        </p:nvSpPr>
        <p:spPr>
          <a:xfrm>
            <a:off x="2567712" y="4494840"/>
            <a:ext cx="1257393" cy="1220005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Овал 54"/>
          <p:cNvSpPr/>
          <p:nvPr/>
        </p:nvSpPr>
        <p:spPr>
          <a:xfrm>
            <a:off x="4890086" y="4581003"/>
            <a:ext cx="1125178" cy="1196746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Овал 55"/>
          <p:cNvSpPr/>
          <p:nvPr/>
        </p:nvSpPr>
        <p:spPr>
          <a:xfrm>
            <a:off x="7118590" y="4481502"/>
            <a:ext cx="1272035" cy="1321821"/>
          </a:xfrm>
          <a:prstGeom prst="ellipse">
            <a:avLst/>
          </a:prstGeom>
          <a:noFill/>
          <a:ln w="127000"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Lenovo\Downloads\kisspng-logo-skype-computer-icons-service-restart-5ac21c468c3651.5778786415226706625743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90040" y="5999436"/>
            <a:ext cx="619768" cy="619768"/>
          </a:xfrm>
          <a:prstGeom prst="rect">
            <a:avLst/>
          </a:prstGeom>
          <a:noFill/>
          <a:effectLst>
            <a:glow rad="215900">
              <a:schemeClr val="bg1"/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324" y="-4107"/>
            <a:ext cx="1028910" cy="956706"/>
          </a:xfrm>
          <a:prstGeom prst="rect">
            <a:avLst/>
          </a:prstGeom>
        </p:spPr>
      </p:pic>
      <p:pic>
        <p:nvPicPr>
          <p:cNvPr id="6" name="gjlfhfrРисунок 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0" y="-69359"/>
            <a:ext cx="1078663" cy="1092062"/>
          </a:xfrm>
          <a:prstGeom prst="rect">
            <a:avLst/>
          </a:prstGeom>
          <a:effectLst>
            <a:glow rad="304800">
              <a:schemeClr val="bg1"/>
            </a:glow>
          </a:effectLst>
        </p:spPr>
      </p:pic>
      <p:cxnSp>
        <p:nvCxnSpPr>
          <p:cNvPr id="10" name="Прямая соединительная линия 9"/>
          <p:cNvCxnSpPr/>
          <p:nvPr/>
        </p:nvCxnSpPr>
        <p:spPr>
          <a:xfrm flipH="1">
            <a:off x="4367807" y="332656"/>
            <a:ext cx="1" cy="618425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H="1">
            <a:off x="6572968" y="361450"/>
            <a:ext cx="1" cy="618425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1874912" y="2480694"/>
            <a:ext cx="7145446" cy="8421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1841143" y="4315205"/>
            <a:ext cx="7179215" cy="95262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939" y="681556"/>
            <a:ext cx="5373085" cy="5373085"/>
          </a:xfrm>
          <a:prstGeom prst="rect">
            <a:avLst/>
          </a:prstGeom>
        </p:spPr>
      </p:pic>
      <p:pic>
        <p:nvPicPr>
          <p:cNvPr id="3097" name="Picture 3096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133885" y="3645024"/>
            <a:ext cx="259080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10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2" grpId="0" animBg="1"/>
      <p:bldP spid="42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</cp:lastModifiedBy>
  <cp:revision>4</cp:revision>
  <dcterms:created xsi:type="dcterms:W3CDTF">2024-08-09T18:19:20Z</dcterms:created>
  <dcterms:modified xsi:type="dcterms:W3CDTF">2024-08-11T18:52:13Z</dcterms:modified>
</cp:coreProperties>
</file>