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6" d="100"/>
          <a:sy n="166" d="100"/>
        </p:scale>
        <p:origin x="8028" y="-120"/>
      </p:cViewPr>
      <p:guideLst>
        <p:guide orient="horz" pos="217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audio" Target="../media/audio1.wav"/><Relationship Id="rId18" Type="http://schemas.openxmlformats.org/officeDocument/2006/relationships/audio" Target="../media/audio2.wav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44896"/>
            <a:ext cx="12183463" cy="6902896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4" y="-44896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7368" y="565400"/>
            <a:ext cx="9073008" cy="58159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1"/>
          <p:cNvGrpSpPr/>
          <p:nvPr/>
        </p:nvGrpSpPr>
        <p:grpSpPr>
          <a:xfrm>
            <a:off x="910420" y="1314900"/>
            <a:ext cx="1800000" cy="3240000"/>
            <a:chOff x="4649853" y="1166801"/>
            <a:chExt cx="2410433" cy="48324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2" name="2"/>
          <p:cNvGrpSpPr/>
          <p:nvPr/>
        </p:nvGrpSpPr>
        <p:grpSpPr>
          <a:xfrm>
            <a:off x="3000153" y="2956786"/>
            <a:ext cx="1800000" cy="3240000"/>
            <a:chOff x="4649853" y="1166801"/>
            <a:chExt cx="2410433" cy="483249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19" name="4"/>
          <p:cNvGrpSpPr/>
          <p:nvPr/>
        </p:nvGrpSpPr>
        <p:grpSpPr>
          <a:xfrm>
            <a:off x="7120604" y="2998030"/>
            <a:ext cx="1800000" cy="3240000"/>
            <a:chOff x="4649853" y="1166801"/>
            <a:chExt cx="2410433" cy="483249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5" name="3"/>
          <p:cNvGrpSpPr/>
          <p:nvPr/>
        </p:nvGrpSpPr>
        <p:grpSpPr>
          <a:xfrm>
            <a:off x="5200267" y="1301516"/>
            <a:ext cx="1800000" cy="3240000"/>
            <a:chOff x="4649853" y="1166801"/>
            <a:chExt cx="2410433" cy="48324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pic>
        <p:nvPicPr>
          <p:cNvPr id="5" name="р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507172" y="565400"/>
            <a:ext cx="2666095" cy="2880000"/>
          </a:xfrm>
          <a:prstGeom prst="rect">
            <a:avLst/>
          </a:prstGeom>
        </p:spPr>
      </p:pic>
      <p:pic>
        <p:nvPicPr>
          <p:cNvPr id="29" name="р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2588794" y="2177421"/>
            <a:ext cx="2666095" cy="2880000"/>
          </a:xfrm>
          <a:prstGeom prst="rect">
            <a:avLst/>
          </a:prstGeom>
        </p:spPr>
      </p:pic>
      <p:pic>
        <p:nvPicPr>
          <p:cNvPr id="30" name="р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767219" y="535535"/>
            <a:ext cx="2666095" cy="2880000"/>
          </a:xfrm>
          <a:prstGeom prst="rect">
            <a:avLst/>
          </a:prstGeom>
        </p:spPr>
      </p:pic>
      <p:pic>
        <p:nvPicPr>
          <p:cNvPr id="31" name="р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6680334" y="2402717"/>
            <a:ext cx="2666095" cy="2880000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5210401" y="1062151"/>
            <a:ext cx="1800000" cy="1800000"/>
            <a:chOff x="-1410128" y="3257421"/>
            <a:chExt cx="1800000" cy="1800000"/>
          </a:xfrm>
        </p:grpSpPr>
        <p:sp>
          <p:nvSpPr>
            <p:cNvPr id="128" name="Овал 127"/>
            <p:cNvSpPr/>
            <p:nvPr/>
          </p:nvSpPr>
          <p:spPr>
            <a:xfrm>
              <a:off x="-1410128" y="32574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496" b="76619" l="34307" r="63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4" t="52054" r="32828" b="22944"/>
            <a:stretch>
              <a:fillRect/>
            </a:stretch>
          </p:blipFill>
          <p:spPr>
            <a:xfrm>
              <a:off x="-1222866" y="3306805"/>
              <a:ext cx="1537427" cy="158400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00153" y="2758665"/>
            <a:ext cx="1800000" cy="1800000"/>
            <a:chOff x="-1536848" y="5481328"/>
            <a:chExt cx="1800000" cy="1800000"/>
          </a:xfrm>
        </p:grpSpPr>
        <p:sp>
          <p:nvSpPr>
            <p:cNvPr id="35" name="Овал 34"/>
            <p:cNvSpPr/>
            <p:nvPr/>
          </p:nvSpPr>
          <p:spPr>
            <a:xfrm>
              <a:off x="-1536848" y="5481328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540" b="80396" l="28641" r="713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49603" r="26736" b="17179"/>
            <a:stretch>
              <a:fillRect/>
            </a:stretch>
          </p:blipFill>
          <p:spPr>
            <a:xfrm>
              <a:off x="-1420946" y="5661328"/>
              <a:ext cx="1568195" cy="1440000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910420" y="1075535"/>
            <a:ext cx="1800000" cy="1800000"/>
            <a:chOff x="-1373718" y="-550321"/>
            <a:chExt cx="1800000" cy="1800000"/>
          </a:xfrm>
        </p:grpSpPr>
        <p:sp>
          <p:nvSpPr>
            <p:cNvPr id="36" name="Овал 35"/>
            <p:cNvSpPr/>
            <p:nvPr/>
          </p:nvSpPr>
          <p:spPr>
            <a:xfrm>
              <a:off x="-1373718" y="-5503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0129" y="-370321"/>
              <a:ext cx="1260001" cy="1440000"/>
            </a:xfrm>
            <a:prstGeom prst="rect">
              <a:avLst/>
            </a:prstGeom>
          </p:spPr>
        </p:pic>
      </p:grpSp>
      <p:grpSp>
        <p:nvGrpSpPr>
          <p:cNvPr id="136" name="Группа 135"/>
          <p:cNvGrpSpPr/>
          <p:nvPr/>
        </p:nvGrpSpPr>
        <p:grpSpPr>
          <a:xfrm>
            <a:off x="7120604" y="2884903"/>
            <a:ext cx="1800000" cy="1800000"/>
            <a:chOff x="-1373718" y="1502717"/>
            <a:chExt cx="1800000" cy="1800000"/>
          </a:xfrm>
        </p:grpSpPr>
        <p:sp>
          <p:nvSpPr>
            <p:cNvPr id="34" name="Овал 33"/>
            <p:cNvSpPr/>
            <p:nvPr/>
          </p:nvSpPr>
          <p:spPr>
            <a:xfrm>
              <a:off x="-1373718" y="1502717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3718" y="1502717"/>
              <a:ext cx="1800000" cy="1800000"/>
            </a:xfrm>
            <a:prstGeom prst="rect">
              <a:avLst/>
            </a:prstGeom>
          </p:spPr>
        </p:pic>
      </p:grpSp>
      <p:pic>
        <p:nvPicPr>
          <p:cNvPr id="137" name="Рисунок 1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86" y="745400"/>
            <a:ext cx="5688428" cy="5400000"/>
          </a:xfrm>
          <a:prstGeom prst="rect">
            <a:avLst/>
          </a:prstGeom>
        </p:spPr>
      </p:pic>
      <p:pic>
        <p:nvPicPr>
          <p:cNvPr id="9" name="Рисунок 1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" y="-86360"/>
            <a:ext cx="654685" cy="62166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90075" y="2802255"/>
            <a:ext cx="261937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accel="3500" decel="3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18</cp:revision>
  <dcterms:created xsi:type="dcterms:W3CDTF">2024-06-19T09:45:51Z</dcterms:created>
  <dcterms:modified xsi:type="dcterms:W3CDTF">2024-06-19T09:51:38Z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2B11B9E5AAAA45289E5E208495833770_12</vt:lpwstr>
  </property>
  <property fmtid="{D5CDD505-2E9C-101B-9397-08002B2CF9AE}" pid="3" name="KSOProductBuildVer">
    <vt:lpwstr>1033-12.2.0.17119</vt:lpwstr>
  </property>
</Properties>
</file>