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5466" autoAdjust="0"/>
  </p:normalViewPr>
  <p:slideViewPr>
    <p:cSldViewPr snapToGrid="0">
      <p:cViewPr>
        <p:scale>
          <a:sx n="50" d="100"/>
          <a:sy n="50" d="100"/>
        </p:scale>
        <p:origin x="1051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D42B7-B6BE-4E76-ABB0-D73EFC924702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4B10D-3960-4086-B2AE-96AD09EAAA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B10D-3960-4086-B2AE-96AD09EAAA8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92640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E30B-CAED-45F5-8704-226689DA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0EE2AA-8221-4C1E-8496-87A733B02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0ABB-9A11-4048-BDA1-A95C5321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D0BB4-6794-4F04-AE74-298B4AD1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6F548-B4AE-4ECA-9F76-CBE61D2E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5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B96-4B90-4BB5-B196-0AE259C5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8C0D0-407A-4AA8-BFE1-ED8BE0B78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38ED0-5D30-4F80-9CFC-C92E1CF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2B380-1DD2-4900-AA9B-A1AAEF21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530E0-D2BA-49AD-86A7-07E67F9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7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A8AD6-DB6B-413C-869A-8904636AD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C756C-4B8C-478C-B8A3-42BAEE2F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2B55D-DB0D-43D3-8A04-F28114F8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56803-CDA8-49AA-85BA-17B8B12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137D7-BEF8-418F-A727-69835C9D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72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66FA-CF5F-4BAE-A251-1A2E0C2C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286B-EE42-43F8-B3C1-E9A2E371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D2DC5-089B-42BB-BF8A-68F3608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1DA28-A2A4-432F-8745-1F076E0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E01F7-8D85-4EA3-90CD-2BB53269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6A44-26CD-42BD-A553-41FD461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7C010-30A8-4F4D-B9EA-8F60B276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C6B9B-9AAC-4BD1-B415-9E6F624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BA3F4-25D6-4660-9D97-30F0049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B912-C052-4E86-B863-FD1CADC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6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0BC3-9F8B-4A3D-8610-4D7F3032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FA0FB-FBD3-4C67-A682-6D445EC5E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7E114-2955-4DAF-8A33-81560315C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9D0B5-90FF-4BDF-A866-A438E585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DBCAD-EBAA-4C55-BED2-E19BE76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DCF394-2E0A-4936-82A4-DE5CF46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38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78C1-6948-42F6-8630-98E26AC5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ECC1B-8320-4F8A-9D7D-2A323A0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8779-CF60-4818-AFCC-C1F7CF7A4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97FA3-4D8B-4088-8E73-315A14E1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50009-3DF9-4638-9A85-0ACDCA26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A5EA6-0AC4-485A-BB5F-CE1D055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AA2909-137E-414E-BDE3-3D202439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987971-F3A5-44E9-BE45-029AF240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53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3221-B4B8-4DB8-A283-1A953C5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411DEC-DB5D-410C-99DA-5DF3670B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6F56A-EBC7-46A5-AA9E-D0099AA5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9F2D5-3A1D-4E11-906C-497323B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96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A48A7A-DCFE-414D-9F22-5F36EA31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B1617-2BD1-4B29-999B-52E4963F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2432A-5C6B-4FBF-A1D1-22B4ECF8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224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A227-BA51-4FE6-A39F-6F5001F8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39F4-A847-4144-881D-ACF98428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AC467-A805-4A7F-B4F9-F748DE931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9D510F-99EA-4CD4-A00A-906B7D23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EDEC9-0F08-498F-9CF2-6E1206A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BE6EC-597D-468D-A9E9-05D1DE83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2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643FA-B5DF-42AF-981D-B8C141E9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84B03-8A0D-4749-B2C0-5A12190CA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97B0C-FB1F-4E2D-88D3-F75F01D9D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94640-8FFE-48A9-B867-A594F3E2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5C05C-0EB3-4FB0-874F-F52E4C7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4DC48-01A4-4D19-AAF7-FBBEA32F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68315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C6535-D5F1-4F59-BE5E-B1B53B47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4C33E-D109-4270-8684-9510F6C8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4982-194E-4A2F-B9E2-58108693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004F3-4B92-4ECB-9DE1-B2404F8B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9DD61-0CD6-4266-B42D-54A0A081E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5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sv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E2733-FA91-4DD7-AD88-2D8D081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6AA13-235C-4794-ACCF-D5D10907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2" r="-3846" b="140"/>
          <a:stretch/>
        </p:blipFill>
        <p:spPr>
          <a:xfrm>
            <a:off x="542533" y="66507"/>
            <a:ext cx="7802921" cy="6731740"/>
          </a:xfrm>
          <a:prstGeom prst="roundRect">
            <a:avLst>
              <a:gd name="adj" fmla="val 16667"/>
            </a:avLst>
          </a:prstGeom>
          <a:ln w="28575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3A91B-E5ED-47E4-A4C6-C37A514B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90430" y1="44336" x2="80176" y2="34961"/>
                        <a14:backgroundMark x1="84961" y1="42676" x2="86621" y2="47559"/>
                        <a14:backgroundMark x1="85645" y1="44629" x2="78223" y2="38477"/>
                        <a14:backgroundMark x1="81445" y1="43066" x2="76563" y2="44629"/>
                        <a14:backgroundMark x1="75000" y1="44922" x2="69824" y2="44922"/>
                        <a14:backgroundMark x1="69531" y1="43652" x2="66309" y2="39453"/>
                        <a14:backgroundMark x1="59863" y1="38867" x2="56641" y2="38867"/>
                        <a14:backgroundMark x1="48828" y1="39160" x2="45605" y2="39160"/>
                        <a14:backgroundMark x1="43652" y1="39453" x2="51465" y2="36914"/>
                        <a14:backgroundMark x1="54980" y1="38477" x2="63086" y2="37891"/>
                        <a14:backgroundMark x1="60449" y1="37891" x2="67285" y2="39160"/>
                        <a14:backgroundMark x1="63672" y1="39453" x2="58887" y2="39160"/>
                        <a14:backgroundMark x1="53711" y1="38477" x2="48535" y2="40723"/>
                        <a14:backgroundMark x1="41406" y1="39453" x2="41113" y2="37207"/>
                        <a14:backgroundMark x1="42773" y1="37891" x2="46875" y2="39844"/>
                        <a14:backgroundMark x1="44336" y1="40430" x2="42383" y2="41113"/>
                        <a14:backgroundMark x1="40820" y1="34668" x2="31152" y2="30078"/>
                        <a14:backgroundMark x1="27246" y1="28516" x2="25000" y2="28809"/>
                        <a14:backgroundMark x1="20117" y1="31445" x2="15918" y2="34277"/>
                        <a14:backgroundMark x1="14063" y1="40137" x2="13672" y2="41113"/>
                        <a14:backgroundMark x1="12695" y1="38184" x2="14648" y2="35645"/>
                        <a14:backgroundMark x1="22070" y1="30469" x2="28516" y2="27246"/>
                        <a14:backgroundMark x1="33398" y1="28809" x2="36230" y2="30469"/>
                        <a14:backgroundMark x1="77539" y1="37500" x2="81445" y2="37500"/>
                        <a14:backgroundMark x1="64355" y1="74316" x2="80469" y2="70117"/>
                        <a14:backgroundMark x1="79199" y1="60449" x2="61133" y2="58203"/>
                        <a14:backgroundMark x1="61133" y1="57227" x2="81445" y2="54297"/>
                        <a14:backgroundMark x1="82422" y1="55273" x2="87207" y2="57910"/>
                        <a14:backgroundMark x1="80469" y1="53320" x2="80469" y2="63379"/>
                        <a14:backgroundMark x1="76953" y1="56250" x2="68848" y2="58789"/>
                        <a14:backgroundMark x1="67578" y1="59766" x2="62109" y2="80078"/>
                        <a14:backgroundMark x1="41113" y1="66895" x2="75000" y2="62402"/>
                        <a14:backgroundMark x1="46582" y1="56250" x2="51465" y2="53711"/>
                        <a14:backgroundMark x1="54688" y1="53320" x2="74707" y2="57520"/>
                        <a14:backgroundMark x1="60449" y1="56543" x2="40430" y2="62695"/>
                        <a14:backgroundMark x1="48242" y1="55957" x2="27246" y2="63379"/>
                        <a14:backgroundMark x1="20801" y1="62988" x2="7910" y2="59473"/>
                        <a14:backgroundMark x1="16602" y1="55566" x2="25977" y2="61719"/>
                        <a14:backgroundMark x1="10156" y1="48535" x2="10156" y2="42676"/>
                        <a14:backgroundMark x1="55078" y1="68164" x2="60840" y2="60449"/>
                        <a14:backgroundMark x1="58887" y1="62988" x2="65332" y2="62305"/>
                        <a14:backgroundMark x1="72754" y1="66504" x2="86035" y2="68164"/>
                        <a14:backgroundMark x1="88965" y1="57227" x2="90527" y2="46191"/>
                        <a14:backgroundMark x1="86328" y1="43262" x2="89258" y2="51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32594"/>
          <a:stretch/>
        </p:blipFill>
        <p:spPr>
          <a:xfrm rot="345346">
            <a:off x="1878982" y="3161085"/>
            <a:ext cx="4314733" cy="1972007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9E0D081-A7E4-4F36-88DE-D17750DDAAFB}"/>
              </a:ext>
            </a:extLst>
          </p:cNvPr>
          <p:cNvSpPr/>
          <p:nvPr/>
        </p:nvSpPr>
        <p:spPr>
          <a:xfrm>
            <a:off x="3332730" y="857249"/>
            <a:ext cx="3966624" cy="2702857"/>
          </a:xfrm>
          <a:prstGeom prst="wedgeRoundRectCallout">
            <a:avLst>
              <a:gd name="adj1" fmla="val -56965"/>
              <a:gd name="adj2" fmla="val 43926"/>
              <a:gd name="adj3" fmla="val 16667"/>
            </a:avLst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F0FB8A8-CE70-4EC9-9B97-02115E2DB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0" y="731743"/>
            <a:ext cx="2985279" cy="298527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D5C758F-4966-454A-822B-D25460879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9277" r="91309">
                        <a14:foregroundMark x1="77148" y1="35156" x2="72949" y2="33887"/>
                        <a14:foregroundMark x1="90918" y1="55566" x2="91406" y2="56055"/>
                        <a14:foregroundMark x1="9766" y1="59961" x2="9277" y2="59766"/>
                        <a14:foregroundMark x1="9766" y1="62695" x2="10156" y2="63672"/>
                        <a14:foregroundMark x1="9961" y1="76270" x2="9961" y2="76270"/>
                        <a14:backgroundMark x1="26660" y1="47070" x2="24805" y2="45117"/>
                        <a14:backgroundMark x1="23730" y1="42480" x2="22461" y2="36133"/>
                        <a14:backgroundMark x1="27344" y1="50488" x2="28809" y2="52148"/>
                        <a14:backgroundMark x1="36719" y1="45898" x2="40137" y2="45898"/>
                        <a14:backgroundMark x1="54102" y1="46875" x2="57227" y2="47363"/>
                        <a14:backgroundMark x1="72754" y1="46387" x2="73926" y2="44141"/>
                        <a14:backgroundMark x1="76465" y1="42188" x2="78027" y2="41699"/>
                        <a14:backgroundMark x1="66895" y1="29297" x2="69238" y2="23926"/>
                        <a14:backgroundMark x1="62988" y1="20313" x2="61133" y2="19336"/>
                        <a14:backgroundMark x1="28516" y1="33691" x2="24121" y2="33691"/>
                        <a14:backgroundMark x1="23730" y1="34863" x2="23730" y2="34863"/>
                        <a14:backgroundMark x1="42578" y1="47070" x2="42285" y2="45605"/>
                        <a14:backgroundMark x1="73242" y1="44141" x2="74902" y2="47852"/>
                        <a14:backgroundMark x1="64160" y1="38770" x2="64160" y2="38770"/>
                        <a14:backgroundMark x1="89258" y1="63184" x2="89258" y2="63184"/>
                        <a14:backgroundMark x1="88770" y1="63867" x2="87109" y2="62891"/>
                        <a14:backgroundMark x1="13672" y1="69238" x2="12695" y2="68262"/>
                        <a14:backgroundMark x1="36426" y1="22949" x2="35742" y2="22266"/>
                        <a14:backgroundMark x1="31836" y1="88672" x2="29297" y2="88672"/>
                        <a14:backgroundMark x1="37109" y1="88672" x2="38086" y2="88672"/>
                        <a14:backgroundMark x1="49023" y1="89941" x2="50391" y2="89941"/>
                        <a14:backgroundMark x1="56250" y1="89160" x2="58105" y2="89453"/>
                        <a14:backgroundMark x1="66211" y1="88965" x2="69043" y2="89453"/>
                        <a14:backgroundMark x1="91602" y1="70703" x2="91992" y2="64844"/>
                        <a14:backgroundMark x1="92285" y1="54590" x2="92090" y2="52441"/>
                        <a14:backgroundMark x1="10645" y1="56348" x2="10645" y2="56348"/>
                        <a14:backgroundMark x1="8398" y1="61914" x2="8398" y2="61914"/>
                        <a14:backgroundMark x1="79004" y1="87988" x2="77344" y2="87988"/>
                        <a14:backgroundMark x1="17676" y1="88477" x2="14160" y2="87500"/>
                        <a14:backgroundMark x1="48828" y1="12012" x2="51172" y2="11816"/>
                        <a14:backgroundMark x1="78809" y1="31738" x2="77344" y2="2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1" y="610874"/>
            <a:ext cx="4444254" cy="3303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A6A88C-6D84-4362-B813-6F8378F5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551" y="1661273"/>
            <a:ext cx="1767726" cy="176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B94C4-2844-4D76-AE57-9B296947A829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Сему сниться с</a:t>
            </a:r>
            <a:r>
              <a:rPr lang="uk-UA" sz="2400" dirty="0" err="1"/>
              <a:t>мішний</a:t>
            </a:r>
            <a:r>
              <a:rPr lang="ru-RU" sz="2400" dirty="0"/>
              <a:t> сон.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у </a:t>
            </a:r>
            <a:r>
              <a:rPr lang="ru-RU" sz="2400" dirty="0" err="1"/>
              <a:t>лісі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DA239-7538-41EA-8696-700E75AC2824}"/>
              </a:ext>
            </a:extLst>
          </p:cNvPr>
          <p:cNvSpPr txBox="1"/>
          <p:nvPr/>
        </p:nvSpPr>
        <p:spPr>
          <a:xfrm>
            <a:off x="2228326" y="5809470"/>
            <a:ext cx="408916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</a:t>
            </a:r>
            <a:r>
              <a:rPr lang="ru-RU" sz="2400" dirty="0" err="1"/>
              <a:t>лісом</a:t>
            </a:r>
            <a:r>
              <a:rPr lang="ru-RU" sz="2400" dirty="0"/>
              <a:t> </a:t>
            </a:r>
            <a:r>
              <a:rPr lang="ru-RU" sz="2400" dirty="0" err="1"/>
              <a:t>висока</a:t>
            </a:r>
            <a:r>
              <a:rPr lang="ru-RU" sz="2400" dirty="0"/>
              <a:t> </a:t>
            </a:r>
            <a:r>
              <a:rPr lang="ru-RU" sz="2400" dirty="0" err="1"/>
              <a:t>скеля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10453-9DA3-432A-9EE8-89B9C818C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41" l="9961" r="91211">
                        <a14:foregroundMark x1="9961" y1="60449" x2="9961" y2="60449"/>
                        <a14:foregroundMark x1="91211" y1="56348" x2="91211" y2="56348"/>
                        <a14:foregroundMark x1="87305" y1="42578" x2="87305" y2="42578"/>
                        <a14:foregroundMark x1="87305" y1="42578" x2="87305" y2="42578"/>
                        <a14:foregroundMark x1="87109" y1="42285" x2="86328" y2="42285"/>
                        <a14:foregroundMark x1="86523" y1="43457" x2="86523" y2="44629"/>
                        <a14:foregroundMark x1="87500" y1="44629" x2="85938" y2="44922"/>
                        <a14:backgroundMark x1="71191" y1="38281" x2="71191" y2="34766"/>
                        <a14:backgroundMark x1="73828" y1="31738" x2="73535" y2="39648"/>
                        <a14:backgroundMark x1="80566" y1="42285" x2="83203" y2="36133"/>
                        <a14:backgroundMark x1="79688" y1="42676" x2="77637" y2="49219"/>
                        <a14:backgroundMark x1="78223" y1="44043" x2="62695" y2="41797"/>
                        <a14:backgroundMark x1="62988" y1="41406" x2="71777" y2="25586"/>
                        <a14:backgroundMark x1="76465" y1="33496" x2="79688" y2="40039"/>
                        <a14:backgroundMark x1="81738" y1="42676" x2="79102" y2="47461"/>
                        <a14:backgroundMark x1="77637" y1="45313" x2="72363" y2="44824"/>
                        <a14:backgroundMark x1="67383" y1="43164" x2="61426" y2="44824"/>
                        <a14:backgroundMark x1="57031" y1="46582" x2="54980" y2="46582"/>
                        <a14:backgroundMark x1="55566" y1="46582" x2="61133" y2="46582"/>
                        <a14:backgroundMark x1="64453" y1="41406" x2="66797" y2="29590"/>
                        <a14:backgroundMark x1="77930" y1="34766" x2="85514" y2="42578"/>
                        <a14:backgroundMark x1="88574" y1="42676" x2="86133" y2="38281"/>
                        <a14:backgroundMark x1="35547" y1="53223" x2="24121" y2="41797"/>
                        <a14:backgroundMark x1="30859" y1="42676" x2="29395" y2="49219"/>
                        <a14:backgroundMark x1="29980" y1="46582" x2="22656" y2="28223"/>
                        <a14:backgroundMark x1="29688" y1="41797" x2="23828" y2="33496"/>
                        <a14:backgroundMark x1="23828" y1="37012" x2="25293" y2="46191"/>
                        <a14:backgroundMark x1="27637" y1="47461" x2="28223" y2="49707"/>
                        <a14:backgroundMark x1="36719" y1="46582" x2="39160" y2="46191"/>
                        <a14:backgroundMark x1="44434" y1="47461" x2="46777" y2="49707"/>
                        <a14:backgroundMark x1="44434" y1="46191" x2="39453" y2="44434"/>
                        <a14:backgroundMark x1="10547" y1="69824" x2="15039" y2="68457"/>
                        <a14:backgroundMark x1="15039" y1="89941" x2="8789" y2="86914"/>
                        <a14:backgroundMark x1="6445" y1="78125" x2="6445" y2="70703"/>
                        <a14:backgroundMark x1="6152" y1="74219" x2="10254" y2="90332"/>
                        <a14:backgroundMark x1="10254" y1="90332" x2="10254" y2="90332"/>
                        <a14:backgroundMark x1="11426" y1="87793" x2="18848" y2="87793"/>
                        <a14:backgroundMark x1="30859" y1="90820" x2="40332" y2="90332"/>
                        <a14:backgroundMark x1="47949" y1="89453" x2="52051" y2="89941"/>
                        <a14:backgroundMark x1="55273" y1="89941" x2="61133" y2="88184"/>
                        <a14:backgroundMark x1="65625" y1="89453" x2="65625" y2="89453"/>
                        <a14:backgroundMark x1="36719" y1="22168" x2="29102" y2="20801"/>
                        <a14:backgroundMark x1="30859" y1="32617" x2="32031" y2="35254"/>
                        <a14:backgroundMark x1="9961" y1="54492" x2="10840" y2="43164"/>
                        <a14:backgroundMark x1="10547" y1="48340" x2="12695" y2="48828"/>
                        <a14:backgroundMark x1="37695" y1="23438" x2="38867" y2="21289"/>
                        <a14:backgroundMark x1="34668" y1="24316" x2="30273" y2="26953"/>
                        <a14:backgroundMark x1="45020" y1="14258" x2="45020" y2="14258"/>
                        <a14:backgroundMark x1="42676" y1="14648" x2="39746" y2="16406"/>
                        <a14:backgroundMark x1="47656" y1="12891" x2="49707" y2="11621"/>
                        <a14:backgroundMark x1="54980" y1="13379" x2="57910" y2="18652"/>
                        <a14:backgroundMark x1="14453" y1="68457" x2="11133" y2="65430"/>
                        <a14:backgroundMark x1="15625" y1="66309" x2="15625" y2="66309"/>
                        <a14:backgroundMark x1="12012" y1="56250" x2="9961" y2="54102"/>
                        <a14:backgroundMark x1="87988" y1="63672" x2="89746" y2="63672"/>
                        <a14:backgroundMark x1="11426" y1="86914" x2="14160" y2="88184"/>
                        <a14:backgroundMark x1="12988" y1="86035" x2="10840" y2="84668"/>
                        <a14:backgroundMark x1="29395" y1="88184" x2="29688" y2="88184"/>
                        <a14:backgroundMark x1="29688" y1="87793" x2="27344" y2="87793"/>
                        <a14:backgroundMark x1="32031" y1="88184" x2="34961" y2="87793"/>
                        <a14:backgroundMark x1="42383" y1="89453" x2="46191" y2="88672"/>
                        <a14:backgroundMark x1="55859" y1="87793" x2="57617" y2="87793"/>
                        <a14:backgroundMark x1="64160" y1="88184" x2="65332" y2="88184"/>
                        <a14:backgroundMark x1="72656" y1="88184" x2="73535" y2="88184"/>
                        <a14:backgroundMark x1="76758" y1="88184" x2="79395" y2="87793"/>
                        <a14:backgroundMark x1="80859" y1="86035" x2="84375" y2="84668"/>
                        <a14:backgroundMark x1="87695" y1="83789" x2="90039" y2="8203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0" y="549969"/>
            <a:ext cx="4525681" cy="331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D877B-FD78-4F60-8AB5-B17563312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7AB056-D9D4-402F-A659-B7D200B714BD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 err="1"/>
              <a:t>Біля</a:t>
            </a:r>
            <a:r>
              <a:rPr lang="ru-RU" sz="2400" dirty="0"/>
              <a:t> </a:t>
            </a:r>
            <a:r>
              <a:rPr lang="ru-RU" sz="2400" dirty="0" err="1"/>
              <a:t>скелі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</a:t>
            </a:r>
            <a:r>
              <a:rPr lang="ru-RU" sz="2400" dirty="0" err="1"/>
              <a:t>носоріг</a:t>
            </a:r>
            <a:r>
              <a:rPr lang="ru-RU" sz="2400" dirty="0"/>
              <a:t> в </a:t>
            </a:r>
            <a:r>
              <a:rPr lang="ru-RU" sz="2400" dirty="0" err="1"/>
              <a:t>червоних</a:t>
            </a:r>
            <a:r>
              <a:rPr lang="ru-RU" sz="2400" dirty="0"/>
              <a:t> </a:t>
            </a:r>
            <a:r>
              <a:rPr lang="ru-RU" sz="2400" dirty="0" err="1"/>
              <a:t>сандалях</a:t>
            </a:r>
            <a:endParaRPr lang="ru-UA" sz="2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6A6E9C-0130-4F19-A445-E5E8EFB1E1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548" y="2124013"/>
            <a:ext cx="1414943" cy="14149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02335D-273C-4B6F-B41E-866D63C82520}"/>
              </a:ext>
            </a:extLst>
          </p:cNvPr>
          <p:cNvSpPr txBox="1"/>
          <p:nvPr/>
        </p:nvSpPr>
        <p:spPr>
          <a:xfrm>
            <a:off x="1867917" y="5624804"/>
            <a:ext cx="4809979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ним </a:t>
            </a:r>
            <a:r>
              <a:rPr lang="ru-RU" sz="2400" dirty="0" err="1"/>
              <a:t>поспішає</a:t>
            </a:r>
            <a:r>
              <a:rPr lang="ru-RU" sz="2400" dirty="0"/>
              <a:t> слон на </a:t>
            </a:r>
            <a:r>
              <a:rPr lang="ru-RU" sz="2400" dirty="0" err="1"/>
              <a:t>велосипеді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CCC8D3-2ECD-4516-90AF-71D5B4936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127" b="6127"/>
          <a:stretch/>
        </p:blipFill>
        <p:spPr>
          <a:xfrm>
            <a:off x="5355667" y="1946165"/>
            <a:ext cx="1336439" cy="120563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53D731-2ACF-47CC-9A34-E1A339B4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5"/>
          <a:stretch/>
        </p:blipFill>
        <p:spPr>
          <a:xfrm>
            <a:off x="3398804" y="741980"/>
            <a:ext cx="2205084" cy="2687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91D94B-5D07-4572-B443-54AD00EC9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23" y="1204180"/>
            <a:ext cx="872772" cy="8727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48E6A-366C-4313-8661-EDF29C128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032" r="10860"/>
          <a:stretch/>
        </p:blipFill>
        <p:spPr>
          <a:xfrm>
            <a:off x="5705825" y="1948247"/>
            <a:ext cx="943855" cy="1311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C75A34-0917-49B5-B8C2-CA5466A625CB}"/>
              </a:ext>
            </a:extLst>
          </p:cNvPr>
          <p:cNvSpPr txBox="1"/>
          <p:nvPr/>
        </p:nvSpPr>
        <p:spPr>
          <a:xfrm>
            <a:off x="1190928" y="5624804"/>
            <a:ext cx="616395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Слідом</a:t>
            </a:r>
            <a:r>
              <a:rPr lang="ru-RU" sz="2400" dirty="0"/>
              <a:t> за слоном </a:t>
            </a:r>
            <a:r>
              <a:rPr lang="ru-RU" sz="2400" dirty="0" err="1"/>
              <a:t>їде</a:t>
            </a:r>
            <a:r>
              <a:rPr lang="ru-RU" sz="2400" dirty="0"/>
              <a:t> собака на </a:t>
            </a:r>
            <a:r>
              <a:rPr lang="ru-RU" sz="2400" dirty="0" err="1"/>
              <a:t>самокаті</a:t>
            </a:r>
            <a:r>
              <a:rPr lang="ru-RU" sz="2400" dirty="0"/>
              <a:t>, </a:t>
            </a:r>
            <a:r>
              <a:rPr lang="ru-RU" sz="2400" dirty="0" err="1"/>
              <a:t>тікаючи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оси.</a:t>
            </a:r>
            <a:endParaRPr lang="ru-UA" sz="24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C05FC9C-0C91-438F-8F79-3A7E8D634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6"/>
          <a:stretch/>
        </p:blipFill>
        <p:spPr>
          <a:xfrm>
            <a:off x="3389889" y="724883"/>
            <a:ext cx="2205088" cy="26870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1D10DE-3A49-4225-A47F-AD20AC5BF828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А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синій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страус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збирає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сливи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з сосни в сумку.</a:t>
            </a:r>
            <a:endParaRPr lang="ru-UA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0F11C4-CCA4-43F5-A25F-EE1E58D012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6" y="1960958"/>
            <a:ext cx="1450018" cy="14500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7AF509-7889-4E60-A074-ABC8DCE8C9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" b="3716"/>
          <a:stretch/>
        </p:blipFill>
        <p:spPr>
          <a:xfrm>
            <a:off x="4679265" y="1080543"/>
            <a:ext cx="2033190" cy="21150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B381C3-71E1-4B7F-845B-C9456244C4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8" y="1777915"/>
            <a:ext cx="485403" cy="4854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E04B91-A1B9-4E6D-A87C-A2B0B6FC22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1316761"/>
            <a:ext cx="485403" cy="4854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64D6DC1-0463-4D76-BED7-6A698C7E2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7" y="2254793"/>
            <a:ext cx="485403" cy="4854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65F609B-CF80-4891-83B7-49C36C4254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1802164"/>
            <a:ext cx="485403" cy="4854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F2CC5C-CFC8-48B5-AF11-15C00CE13A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91" y="2234428"/>
            <a:ext cx="485403" cy="4854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AF0E01-EEE6-4398-AE04-0B106CAD0F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27" y="2804005"/>
            <a:ext cx="580405" cy="5914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C4095D-D13E-496E-8496-CB35CE956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03" y="1025578"/>
            <a:ext cx="1528831" cy="24024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9A7A70-5C0D-4E30-997F-EC2AD74B19F0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 </a:t>
            </a:r>
            <a:r>
              <a:rPr lang="ru-RU" sz="2400" dirty="0" err="1"/>
              <a:t>раптом</a:t>
            </a:r>
            <a:r>
              <a:rPr lang="ru-RU" sz="2400" dirty="0"/>
              <a:t>  </a:t>
            </a:r>
            <a:r>
              <a:rPr lang="ru-RU" sz="2400" dirty="0" err="1"/>
              <a:t>залунав</a:t>
            </a:r>
            <a:r>
              <a:rPr lang="ru-RU" sz="2400" dirty="0"/>
              <a:t> </a:t>
            </a:r>
            <a:r>
              <a:rPr lang="ru-RU" sz="2400" dirty="0" err="1"/>
              <a:t>годинник</a:t>
            </a:r>
            <a:r>
              <a:rPr lang="ru-RU" sz="2400" dirty="0"/>
              <a:t> і </a:t>
            </a:r>
            <a:r>
              <a:rPr lang="ru-RU" sz="2400" dirty="0" err="1"/>
              <a:t>смішний</a:t>
            </a:r>
            <a:r>
              <a:rPr lang="ru-RU" sz="2400" dirty="0"/>
              <a:t> сон Сема </a:t>
            </a:r>
            <a:r>
              <a:rPr lang="ru-RU" sz="2400" dirty="0" err="1"/>
              <a:t>скінчився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9" name="подарок Рисунок 21">
            <a:extLst>
              <a:ext uri="{FF2B5EF4-FFF2-40B4-BE49-F238E27FC236}">
                <a16:creationId xmlns:a16="http://schemas.microsoft.com/office/drawing/2014/main" id="{AF41244F-578E-45A0-BB2F-52917B1EA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35121" y="5638113"/>
            <a:ext cx="893403" cy="96638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E699470-BCF4-4C48-8E76-38BA057524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07" y="852148"/>
            <a:ext cx="4407681" cy="44076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3EA801-506A-42DE-A5BF-0EB0CC931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5"/>
          <a:stretch/>
        </p:blipFill>
        <p:spPr>
          <a:xfrm flipH="1">
            <a:off x="6486268" y="2365938"/>
            <a:ext cx="955393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EE5639-E7FE-4978-A606-0C9918292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/>
          <a:stretch/>
        </p:blipFill>
        <p:spPr>
          <a:xfrm flipH="1">
            <a:off x="6497468" y="2454224"/>
            <a:ext cx="926374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C409C-B325-48AA-B53E-D6B22FD62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/>
          <a:stretch/>
        </p:blipFill>
        <p:spPr>
          <a:xfrm flipH="1">
            <a:off x="6436551" y="2434464"/>
            <a:ext cx="895839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85" name="Picture 2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25187" y="2157510"/>
            <a:ext cx="32385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89 -0.05533 C 0.0444 -0.04144 0.03372 -0.01968 0.01758 -0.00648 C 0.00156 0.00625 -0.01445 0.00463 -0.01784 -0.0088 C -0.022 -0.02315 -0.0375 -0.02292 -0.05378 -0.01065 C -0.06966 0.00208 -0.07943 0.02268 -0.07578 0.03703 " pathEditMode="relative" rAng="20160000" ptsTypes="AAA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17982 0.01505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74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7 L -0.17539 0.06366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2956 0.1585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4245 0.2245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8619 0.1548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4635 0.091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08177 0.0888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2" grpId="0" animBg="1"/>
      <p:bldP spid="22" grpId="1" animBg="1"/>
      <p:bldP spid="26" grpId="0" animBg="1"/>
      <p:bldP spid="26" grpId="1" animBg="1"/>
      <p:bldP spid="28" grpId="0" animBg="1"/>
      <p:bldP spid="28" grpId="1" animBg="1"/>
      <p:bldP spid="35" grpId="0" animBg="1"/>
      <p:bldP spid="35" grpId="1" animBg="1"/>
      <p:bldP spid="46" grpId="0" animBg="1"/>
      <p:bldP spid="4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66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25</cp:revision>
  <dcterms:created xsi:type="dcterms:W3CDTF">2024-08-17T20:01:07Z</dcterms:created>
  <dcterms:modified xsi:type="dcterms:W3CDTF">2024-12-07T20:56:44Z</dcterms:modified>
</cp:coreProperties>
</file>