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76" y="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  <a:t>16.07.2024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306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55512" y="1331120"/>
            <a:ext cx="3257431" cy="3997339"/>
            <a:chOff x="555512" y="1331120"/>
            <a:chExt cx="3257431" cy="3997339"/>
          </a:xfrm>
        </p:grpSpPr>
        <p:sp>
          <p:nvSpPr>
            <p:cNvPr id="13" name="TextBox 12"/>
            <p:cNvSpPr txBox="1"/>
            <p:nvPr/>
          </p:nvSpPr>
          <p:spPr>
            <a:xfrm>
              <a:off x="98759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Рисунок 10" descr="Изображение выглядит как овощи, лук, Луковица, Предметная фотография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2" y="2071028"/>
              <a:ext cx="3257431" cy="3257431"/>
            </a:xfrm>
            <a:prstGeom prst="rect">
              <a:avLst/>
            </a:prstGeom>
          </p:spPr>
        </p:pic>
      </p:grpSp>
      <p:grpSp>
        <p:nvGrpSpPr>
          <p:cNvPr id="20" name="Группа 19"/>
          <p:cNvGrpSpPr/>
          <p:nvPr/>
        </p:nvGrpSpPr>
        <p:grpSpPr>
          <a:xfrm>
            <a:off x="5320277" y="1322394"/>
            <a:ext cx="2696101" cy="3890373"/>
            <a:chOff x="5320277" y="1322394"/>
            <a:chExt cx="2696101" cy="3890373"/>
          </a:xfrm>
        </p:grpSpPr>
        <p:sp>
          <p:nvSpPr>
            <p:cNvPr id="9" name="TextBox 8"/>
            <p:cNvSpPr txBox="1"/>
            <p:nvPr/>
          </p:nvSpPr>
          <p:spPr>
            <a:xfrm>
              <a:off x="5527701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Рисунок 13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0277" y="2516666"/>
              <a:ext cx="2696101" cy="2696101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1000706" y="1331120"/>
            <a:ext cx="2696101" cy="3616079"/>
            <a:chOff x="1000706" y="1331120"/>
            <a:chExt cx="2696101" cy="3616079"/>
          </a:xfrm>
        </p:grpSpPr>
        <p:sp>
          <p:nvSpPr>
            <p:cNvPr id="26" name="TextBox 25"/>
            <p:cNvSpPr txBox="1"/>
            <p:nvPr/>
          </p:nvSpPr>
          <p:spPr>
            <a:xfrm>
              <a:off x="1065006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25" b="4925"/>
            <a:stretch>
              <a:fillRect/>
            </a:stretch>
          </p:blipFill>
          <p:spPr bwMode="auto">
            <a:xfrm>
              <a:off x="1000706" y="2516666"/>
              <a:ext cx="2696101" cy="243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2" name="Группа 51"/>
          <p:cNvGrpSpPr/>
          <p:nvPr/>
        </p:nvGrpSpPr>
        <p:grpSpPr>
          <a:xfrm>
            <a:off x="5152666" y="1340331"/>
            <a:ext cx="3068448" cy="4342544"/>
            <a:chOff x="5161065" y="1307232"/>
            <a:chExt cx="3068448" cy="4342544"/>
          </a:xfrm>
        </p:grpSpPr>
        <p:sp>
          <p:nvSpPr>
            <p:cNvPr id="28" name="TextBox 27"/>
            <p:cNvSpPr txBox="1"/>
            <p:nvPr/>
          </p:nvSpPr>
          <p:spPr>
            <a:xfrm>
              <a:off x="5542866" y="1307232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Рисунок 41" descr="Изображение выглядит как беспозвоночный, насекомое, пчела, Мембранокрыл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1065" y="1893221"/>
              <a:ext cx="3068448" cy="3068448"/>
            </a:xfrm>
            <a:prstGeom prst="rect">
              <a:avLst/>
            </a:prstGeom>
          </p:spPr>
        </p:pic>
        <p:cxnSp>
          <p:nvCxnSpPr>
            <p:cNvPr id="50" name="Прямая со стрелкой 49"/>
            <p:cNvCxnSpPr/>
            <p:nvPr/>
          </p:nvCxnSpPr>
          <p:spPr>
            <a:xfrm flipV="1">
              <a:off x="7110124" y="4671519"/>
              <a:ext cx="415293" cy="9782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Группа 90"/>
          <p:cNvGrpSpPr/>
          <p:nvPr/>
        </p:nvGrpSpPr>
        <p:grpSpPr>
          <a:xfrm>
            <a:off x="5357112" y="1394251"/>
            <a:ext cx="3068449" cy="4031395"/>
            <a:chOff x="5225379" y="1297064"/>
            <a:chExt cx="3068449" cy="4031395"/>
          </a:xfrm>
        </p:grpSpPr>
        <p:sp>
          <p:nvSpPr>
            <p:cNvPr id="67" name="TextBox 66"/>
            <p:cNvSpPr txBox="1"/>
            <p:nvPr/>
          </p:nvSpPr>
          <p:spPr>
            <a:xfrm>
              <a:off x="5559756" y="129706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5" name="Рисунок 74" descr="Изображение выглядит как эмблема, символ, логотип, наши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5379" y="2260010"/>
              <a:ext cx="3068449" cy="3068449"/>
            </a:xfrm>
            <a:prstGeom prst="rect">
              <a:avLst/>
            </a:prstGeom>
          </p:spPr>
        </p:pic>
      </p:grpSp>
      <p:grpSp>
        <p:nvGrpSpPr>
          <p:cNvPr id="85" name="Группа 84"/>
          <p:cNvGrpSpPr/>
          <p:nvPr/>
        </p:nvGrpSpPr>
        <p:grpSpPr>
          <a:xfrm>
            <a:off x="677970" y="1327011"/>
            <a:ext cx="3068450" cy="3700334"/>
            <a:chOff x="677970" y="1327011"/>
            <a:chExt cx="3068450" cy="3700334"/>
          </a:xfrm>
        </p:grpSpPr>
        <p:sp>
          <p:nvSpPr>
            <p:cNvPr id="62" name="TextBox 61"/>
            <p:cNvSpPr txBox="1"/>
            <p:nvPr/>
          </p:nvSpPr>
          <p:spPr>
            <a:xfrm>
              <a:off x="1048116" y="132701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ЕТОН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" name="Рисунок 82" descr="Изображение выглядит как коробка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970" y="1958895"/>
              <a:ext cx="3068450" cy="3068450"/>
            </a:xfrm>
            <a:prstGeom prst="rect">
              <a:avLst/>
            </a:prstGeom>
          </p:spPr>
        </p:pic>
      </p:grpSp>
      <p:grpSp>
        <p:nvGrpSpPr>
          <p:cNvPr id="103" name="Группа 102"/>
          <p:cNvGrpSpPr/>
          <p:nvPr/>
        </p:nvGrpSpPr>
        <p:grpSpPr>
          <a:xfrm>
            <a:off x="1048115" y="1340331"/>
            <a:ext cx="2488677" cy="3152790"/>
            <a:chOff x="1048115" y="1340331"/>
            <a:chExt cx="2488677" cy="3152790"/>
          </a:xfrm>
        </p:grpSpPr>
        <p:sp>
          <p:nvSpPr>
            <p:cNvPr id="93" name="TextBox 92"/>
            <p:cNvSpPr txBox="1"/>
            <p:nvPr/>
          </p:nvSpPr>
          <p:spPr>
            <a:xfrm>
              <a:off x="1048115" y="13403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9" name="Рисунок 98" descr="Изображение выглядит как Графика, текст, графический дизайн, плакат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272" y="2412247"/>
              <a:ext cx="2452362" cy="2080874"/>
            </a:xfrm>
            <a:prstGeom prst="rect">
              <a:avLst/>
            </a:prstGeom>
          </p:spPr>
        </p:pic>
      </p:grpSp>
      <p:grpSp>
        <p:nvGrpSpPr>
          <p:cNvPr id="102" name="Группа 101"/>
          <p:cNvGrpSpPr/>
          <p:nvPr/>
        </p:nvGrpSpPr>
        <p:grpSpPr>
          <a:xfrm>
            <a:off x="5192719" y="1379652"/>
            <a:ext cx="3360409" cy="4155954"/>
            <a:chOff x="5079398" y="1261776"/>
            <a:chExt cx="3360409" cy="4155954"/>
          </a:xfrm>
        </p:grpSpPr>
        <p:sp>
          <p:nvSpPr>
            <p:cNvPr id="97" name="TextBox 96"/>
            <p:cNvSpPr txBox="1"/>
            <p:nvPr/>
          </p:nvSpPr>
          <p:spPr>
            <a:xfrm>
              <a:off x="5559756" y="126177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ИЛЕТ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1" name="Рисунок 100" descr="Изображение выглядит как спасательный жилет&#10;&#10;Автоматически созданное описание со средним доверительным уровнем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398" y="2057321"/>
              <a:ext cx="3360409" cy="3360409"/>
            </a:xfrm>
            <a:prstGeom prst="rect">
              <a:avLst/>
            </a:prstGeom>
          </p:spPr>
        </p:pic>
      </p:grpSp>
      <p:grpSp>
        <p:nvGrpSpPr>
          <p:cNvPr id="111" name="Группа 110"/>
          <p:cNvGrpSpPr/>
          <p:nvPr/>
        </p:nvGrpSpPr>
        <p:grpSpPr>
          <a:xfrm>
            <a:off x="5265423" y="1339635"/>
            <a:ext cx="3226621" cy="4069596"/>
            <a:chOff x="5190783" y="1237023"/>
            <a:chExt cx="3226621" cy="4069596"/>
          </a:xfrm>
        </p:grpSpPr>
        <p:sp>
          <p:nvSpPr>
            <p:cNvPr id="105" name="TextBox 104"/>
            <p:cNvSpPr txBox="1"/>
            <p:nvPr/>
          </p:nvSpPr>
          <p:spPr>
            <a:xfrm>
              <a:off x="5599013" y="123702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7" name="Рисунок 106" descr="Изображение выглядит как насекомое, беспозвоночный, мультфильм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783" y="2079998"/>
              <a:ext cx="3226621" cy="3226621"/>
            </a:xfrm>
            <a:prstGeom prst="rect">
              <a:avLst/>
            </a:prstGeom>
          </p:spPr>
        </p:pic>
      </p:grpSp>
      <p:grpSp>
        <p:nvGrpSpPr>
          <p:cNvPr id="110" name="Группа 109"/>
          <p:cNvGrpSpPr/>
          <p:nvPr/>
        </p:nvGrpSpPr>
        <p:grpSpPr>
          <a:xfrm>
            <a:off x="1008859" y="1322394"/>
            <a:ext cx="2631037" cy="3429023"/>
            <a:chOff x="1008859" y="1322394"/>
            <a:chExt cx="2631037" cy="3429023"/>
          </a:xfrm>
        </p:grpSpPr>
        <p:sp>
          <p:nvSpPr>
            <p:cNvPr id="104" name="TextBox 103"/>
            <p:cNvSpPr txBox="1"/>
            <p:nvPr/>
          </p:nvSpPr>
          <p:spPr>
            <a:xfrm>
              <a:off x="1008859" y="132239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УЧОК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9" name="Рисунок 108" descr="Изображение выглядит как рисунок, зарисовка, растение, лист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178" y="2134699"/>
              <a:ext cx="2616718" cy="2616718"/>
            </a:xfrm>
            <a:prstGeom prst="rect">
              <a:avLst/>
            </a:prstGeom>
          </p:spPr>
        </p:pic>
      </p:grpSp>
      <p:grpSp>
        <p:nvGrpSpPr>
          <p:cNvPr id="120" name="Группа 119"/>
          <p:cNvGrpSpPr/>
          <p:nvPr/>
        </p:nvGrpSpPr>
        <p:grpSpPr>
          <a:xfrm>
            <a:off x="740381" y="1331120"/>
            <a:ext cx="2949907" cy="3553783"/>
            <a:chOff x="740381" y="1331120"/>
            <a:chExt cx="2949907" cy="3553783"/>
          </a:xfrm>
        </p:grpSpPr>
        <p:sp>
          <p:nvSpPr>
            <p:cNvPr id="113" name="TextBox 112"/>
            <p:cNvSpPr txBox="1"/>
            <p:nvPr/>
          </p:nvSpPr>
          <p:spPr>
            <a:xfrm>
              <a:off x="988228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6" name="Рисунок 115" descr="Изображение выглядит как ед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381" y="1934996"/>
              <a:ext cx="2949907" cy="2949907"/>
            </a:xfrm>
            <a:prstGeom prst="rect">
              <a:avLst/>
            </a:prstGeom>
          </p:spPr>
        </p:pic>
      </p:grpSp>
      <p:grpSp>
        <p:nvGrpSpPr>
          <p:cNvPr id="119" name="Группа 118"/>
          <p:cNvGrpSpPr/>
          <p:nvPr/>
        </p:nvGrpSpPr>
        <p:grpSpPr>
          <a:xfrm>
            <a:off x="5099740" y="1368127"/>
            <a:ext cx="3332388" cy="3952019"/>
            <a:chOff x="5137899" y="1282565"/>
            <a:chExt cx="3332388" cy="3952019"/>
          </a:xfrm>
        </p:grpSpPr>
        <p:sp>
          <p:nvSpPr>
            <p:cNvPr id="114" name="TextBox 113"/>
            <p:cNvSpPr txBox="1"/>
            <p:nvPr/>
          </p:nvSpPr>
          <p:spPr>
            <a:xfrm>
              <a:off x="5609368" y="128256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ЕЛЕ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8" name="Рисунок 117" descr="Изображение выглядит как фрукт, еда, Сладость, десерт&#10;&#10;Автоматически созданное описание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7899" y="1902196"/>
              <a:ext cx="3332388" cy="3332388"/>
            </a:xfrm>
            <a:prstGeom prst="rect">
              <a:avLst/>
            </a:prstGeom>
          </p:spPr>
        </p:pic>
      </p:grpSp>
      <p:grpSp>
        <p:nvGrpSpPr>
          <p:cNvPr id="128" name="Группа 127"/>
          <p:cNvGrpSpPr/>
          <p:nvPr/>
        </p:nvGrpSpPr>
        <p:grpSpPr>
          <a:xfrm>
            <a:off x="5116630" y="1358159"/>
            <a:ext cx="3429000" cy="4288232"/>
            <a:chOff x="5045102" y="1213251"/>
            <a:chExt cx="3429000" cy="4288232"/>
          </a:xfrm>
        </p:grpSpPr>
        <p:sp>
          <p:nvSpPr>
            <p:cNvPr id="122" name="TextBox 121"/>
            <p:cNvSpPr txBox="1"/>
            <p:nvPr/>
          </p:nvSpPr>
          <p:spPr>
            <a:xfrm>
              <a:off x="5658933" y="121325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 smtClean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uk-UA" sz="40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4" name="Рисунок 123" descr="Изображение выглядит как лошадь, жеребец, седло, Верховая езда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5102" y="2072483"/>
              <a:ext cx="3429000" cy="3429000"/>
            </a:xfrm>
            <a:prstGeom prst="rect">
              <a:avLst/>
            </a:prstGeom>
          </p:spPr>
        </p:pic>
      </p:grpSp>
      <p:grpSp>
        <p:nvGrpSpPr>
          <p:cNvPr id="127" name="Группа 126"/>
          <p:cNvGrpSpPr/>
          <p:nvPr/>
        </p:nvGrpSpPr>
        <p:grpSpPr>
          <a:xfrm>
            <a:off x="454048" y="1358159"/>
            <a:ext cx="3555772" cy="4177447"/>
            <a:chOff x="454048" y="1358159"/>
            <a:chExt cx="3555772" cy="4177447"/>
          </a:xfrm>
        </p:grpSpPr>
        <p:sp>
          <p:nvSpPr>
            <p:cNvPr id="121" name="TextBox 120"/>
            <p:cNvSpPr txBox="1"/>
            <p:nvPr/>
          </p:nvSpPr>
          <p:spPr>
            <a:xfrm>
              <a:off x="1002836" y="1358159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АКЕЙ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6" name="Рисунок 125" descr="Изображение выглядит как рисунок, зарисовка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48" y="1979834"/>
              <a:ext cx="3555772" cy="3555772"/>
            </a:xfrm>
            <a:prstGeom prst="rect">
              <a:avLst/>
            </a:prstGeom>
          </p:spPr>
        </p:pic>
      </p:grpSp>
      <p:grpSp>
        <p:nvGrpSpPr>
          <p:cNvPr id="138" name="Группа 137"/>
          <p:cNvGrpSpPr/>
          <p:nvPr/>
        </p:nvGrpSpPr>
        <p:grpSpPr>
          <a:xfrm>
            <a:off x="793253" y="1318935"/>
            <a:ext cx="2991933" cy="3936143"/>
            <a:chOff x="793253" y="1318935"/>
            <a:chExt cx="2991933" cy="3936143"/>
          </a:xfrm>
        </p:grpSpPr>
        <p:pic>
          <p:nvPicPr>
            <p:cNvPr id="130" name="Рисунок 129" descr="Изображение выглядит как устройство, кухонный прибор, Бытовая техника, плита&#10;&#10;Автоматически созданное описание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253" y="2263145"/>
              <a:ext cx="2991933" cy="2991933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990063" y="131893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7" name="Группа 136"/>
          <p:cNvGrpSpPr/>
          <p:nvPr/>
        </p:nvGrpSpPr>
        <p:grpSpPr>
          <a:xfrm>
            <a:off x="5179837" y="1340331"/>
            <a:ext cx="2960425" cy="4451553"/>
            <a:chOff x="5326391" y="1267403"/>
            <a:chExt cx="2960425" cy="4451553"/>
          </a:xfrm>
        </p:grpSpPr>
        <p:sp>
          <p:nvSpPr>
            <p:cNvPr id="132" name="TextBox 131"/>
            <p:cNvSpPr txBox="1"/>
            <p:nvPr/>
          </p:nvSpPr>
          <p:spPr>
            <a:xfrm>
              <a:off x="5664306" y="126740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ЕЧЬ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Рисунок 135" descr="Изображение выглядит как рисунок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6391" y="2934071"/>
              <a:ext cx="2784885" cy="2784885"/>
            </a:xfrm>
            <a:prstGeom prst="rect">
              <a:avLst/>
            </a:prstGeom>
          </p:spPr>
        </p:pic>
        <p:pic>
          <p:nvPicPr>
            <p:cNvPr id="134" name="Рисунок 133" descr="Изображение выглядит как искусство, Графика, Фрактальные картинки, пламя&#10;&#10;Автоматически созданное описание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402" y="1734777"/>
              <a:ext cx="2917414" cy="2917414"/>
            </a:xfrm>
            <a:prstGeom prst="rect">
              <a:avLst/>
            </a:prstGeom>
          </p:spPr>
        </p:pic>
      </p:grpSp>
      <p:grpSp>
        <p:nvGrpSpPr>
          <p:cNvPr id="145" name="Группа 144"/>
          <p:cNvGrpSpPr/>
          <p:nvPr/>
        </p:nvGrpSpPr>
        <p:grpSpPr>
          <a:xfrm>
            <a:off x="831791" y="1331120"/>
            <a:ext cx="2857234" cy="3753128"/>
            <a:chOff x="831791" y="1331120"/>
            <a:chExt cx="2857234" cy="3753128"/>
          </a:xfrm>
        </p:grpSpPr>
        <p:sp>
          <p:nvSpPr>
            <p:cNvPr id="139" name="TextBox 138"/>
            <p:cNvSpPr txBox="1"/>
            <p:nvPr/>
          </p:nvSpPr>
          <p:spPr>
            <a:xfrm>
              <a:off x="1061191" y="133112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Ц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2" name="Рисунок 141" descr="Изображение выглядит как искусство, иллюстрация&#10;&#10;Автоматически созданное описание с низким доверительным уровнем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91" y="2227014"/>
              <a:ext cx="2857234" cy="2857234"/>
            </a:xfrm>
            <a:prstGeom prst="rect">
              <a:avLst/>
            </a:prstGeom>
          </p:spPr>
        </p:pic>
      </p:grpSp>
      <p:grpSp>
        <p:nvGrpSpPr>
          <p:cNvPr id="146" name="Группа 145"/>
          <p:cNvGrpSpPr/>
          <p:nvPr/>
        </p:nvGrpSpPr>
        <p:grpSpPr>
          <a:xfrm>
            <a:off x="5171223" y="1340331"/>
            <a:ext cx="2929993" cy="3781125"/>
            <a:chOff x="5254058" y="1238004"/>
            <a:chExt cx="2929993" cy="3781125"/>
          </a:xfrm>
        </p:grpSpPr>
        <p:sp>
          <p:nvSpPr>
            <p:cNvPr id="140" name="TextBox 139"/>
            <p:cNvSpPr txBox="1"/>
            <p:nvPr/>
          </p:nvSpPr>
          <p:spPr>
            <a:xfrm>
              <a:off x="5632195" y="123800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Ж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ЕНА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4" name="Рисунок 143" descr="Изображение выглядит как одежда, иллюстрация, зарисовка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058" y="2089136"/>
              <a:ext cx="2929993" cy="2929993"/>
            </a:xfrm>
            <a:prstGeom prst="rect">
              <a:avLst/>
            </a:prstGeom>
          </p:spPr>
        </p:pic>
      </p:grpSp>
      <p:pic>
        <p:nvPicPr>
          <p:cNvPr id="149" name="Picture 14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08000" y="3029297"/>
            <a:ext cx="2686050" cy="3438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18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Марианна</cp:lastModifiedBy>
  <cp:revision>82</cp:revision>
  <dcterms:created xsi:type="dcterms:W3CDTF">2021-01-20T09:01:00Z</dcterms:created>
  <dcterms:modified xsi:type="dcterms:W3CDTF">2024-07-16T18:23:59Z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E985CED75E0E43189549DBE86123E5D8_12</vt:lpwstr>
  </property>
  <property fmtid="{D5CDD505-2E9C-101B-9397-08002B2CF9AE}" pid="3" name="KSOProductBuildVer">
    <vt:lpwstr>1033-12.2.0.17119</vt:lpwstr>
  </property>
</Properties>
</file>