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503" y="4027015"/>
            <a:ext cx="1722711" cy="16017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4203" y="2962736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1499" y="4166408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4324" y="4209790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2" y="4298596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8" y="2432677"/>
            <a:ext cx="2501150" cy="2501150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987" y="3958357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2024-08-14T14:28:35Z</dcterms:created>
  <dcterms:modified xsi:type="dcterms:W3CDTF">2024-11-16T13:41:40Z</dcterms:modified>
</cp:coreProperties>
</file>