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1A3D4-61C5-4509-A8FA-B6766C2772DA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A8CE5-F759-4A5B-975F-ECB2749DED1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 rot="5400000">
            <a:off x="6996332" y="702522"/>
            <a:ext cx="2612660" cy="176145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/>
          <p:cNvSpPr/>
          <p:nvPr/>
        </p:nvSpPr>
        <p:spPr>
          <a:xfrm rot="5400000">
            <a:off x="-167095" y="692589"/>
            <a:ext cx="2612660" cy="1761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 rot="5400000">
            <a:off x="4616088" y="692591"/>
            <a:ext cx="2612660" cy="17614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 rot="5400000">
            <a:off x="2256574" y="676079"/>
            <a:ext cx="2612660" cy="1790452"/>
          </a:xfrm>
          <a:prstGeom prst="roundRect">
            <a:avLst/>
          </a:prstGeom>
          <a:solidFill>
            <a:srgbClr val="909090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 rot="5400000">
            <a:off x="-152599" y="3645868"/>
            <a:ext cx="2612660" cy="17904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 rot="5400000">
            <a:off x="7022269" y="3684246"/>
            <a:ext cx="2612661" cy="174598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 rot="5400000">
            <a:off x="2262948" y="3673382"/>
            <a:ext cx="2612660" cy="1761460"/>
          </a:xfrm>
          <a:prstGeom prst="roundRect">
            <a:avLst/>
          </a:prstGeom>
          <a:solidFill>
            <a:srgbClr val="7030A0"/>
          </a:solidFill>
          <a:ln>
            <a:solidFill>
              <a:srgbClr val="75009A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 rot="5400000">
            <a:off x="4624545" y="3667417"/>
            <a:ext cx="2612660" cy="1773390"/>
          </a:xfrm>
          <a:prstGeom prst="roundRect">
            <a:avLst/>
          </a:prstGeom>
          <a:solidFill>
            <a:srgbClr val="FD51D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252807" y="269308"/>
            <a:ext cx="1761458" cy="2612660"/>
            <a:chOff x="244458" y="495124"/>
            <a:chExt cx="1761458" cy="2612660"/>
          </a:xfrm>
        </p:grpSpPr>
        <p:sp>
          <p:nvSpPr>
            <p:cNvPr id="10" name="Прямоугольник: скругленные углы 9"/>
            <p:cNvSpPr/>
            <p:nvPr/>
          </p:nvSpPr>
          <p:spPr>
            <a:xfrm rot="5400000">
              <a:off x="-181143" y="920725"/>
              <a:ext cx="2612660" cy="176145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1" name="Рисунок 30" descr="Изображение выглядит как цветок, растение, лепесток, Фиолетовый&#10;&#10;Автоматически созданное описание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505" y="1148467"/>
              <a:ext cx="1643070" cy="1643070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7421934" y="274580"/>
            <a:ext cx="1761457" cy="2612660"/>
            <a:chOff x="7477403" y="495125"/>
            <a:chExt cx="1761457" cy="2612660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 rot="5400000">
              <a:off x="7051802" y="920726"/>
              <a:ext cx="2612660" cy="176145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 descr="Изображение выглядит как цветок, растение, лепесток, Фиолетовый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6336" y="2155170"/>
              <a:ext cx="923330" cy="923330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цветок, растение, лепесток, Фиолетовый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6336" y="1313949"/>
              <a:ext cx="923330" cy="923330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5039301" y="250498"/>
            <a:ext cx="1761458" cy="2612660"/>
            <a:chOff x="5056808" y="458878"/>
            <a:chExt cx="1761458" cy="2612660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 rot="5400000">
              <a:off x="4631207" y="884479"/>
              <a:ext cx="2612660" cy="1761458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229163" y="1339786"/>
              <a:ext cx="1498970" cy="144293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147341" y="3234764"/>
            <a:ext cx="2162636" cy="2844151"/>
            <a:chOff x="147341" y="3655885"/>
            <a:chExt cx="2162636" cy="2844151"/>
          </a:xfrm>
        </p:grpSpPr>
        <p:sp>
          <p:nvSpPr>
            <p:cNvPr id="16" name="Прямоугольник: скругленные углы 15"/>
            <p:cNvSpPr/>
            <p:nvPr/>
          </p:nvSpPr>
          <p:spPr>
            <a:xfrm rot="5400000">
              <a:off x="-145170" y="4066989"/>
              <a:ext cx="2612660" cy="179045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7341" y="4252425"/>
              <a:ext cx="2162636" cy="2247611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2551217" y="262773"/>
            <a:ext cx="1981200" cy="2633167"/>
            <a:chOff x="2578678" y="471625"/>
            <a:chExt cx="1981200" cy="2633167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 rot="5400000">
              <a:off x="2278337" y="882729"/>
              <a:ext cx="2612660" cy="1790452"/>
            </a:xfrm>
            <a:prstGeom prst="roundRect">
              <a:avLst/>
            </a:prstGeom>
            <a:solidFill>
              <a:srgbClr val="CBCBCB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 descr="Изображение выглядит как мультфильм, графическая вставка, смайлик, эмотикон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8678" y="1123592"/>
              <a:ext cx="1981200" cy="1981200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4951819" y="3244499"/>
            <a:ext cx="1969875" cy="2599452"/>
            <a:chOff x="4962867" y="3568489"/>
            <a:chExt cx="1969875" cy="2599452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 rot="5400000">
              <a:off x="4637812" y="3987485"/>
              <a:ext cx="2599452" cy="1761460"/>
            </a:xfrm>
            <a:prstGeom prst="roundRect">
              <a:avLst/>
            </a:prstGeom>
            <a:solidFill>
              <a:srgbClr val="FE9CE4"/>
            </a:solidFill>
            <a:ln>
              <a:solidFill>
                <a:srgbClr val="FD51D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 descr="Изображение выглядит как мультфильм, графическая вставка, смайлик, эмотикон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2867" y="4193757"/>
              <a:ext cx="1313249" cy="1313249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мультфильм, графическая вставка, смайлик, эмотикон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9493" y="4829579"/>
              <a:ext cx="1313249" cy="1313249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2677635" y="3245580"/>
            <a:ext cx="1763376" cy="2612660"/>
            <a:chOff x="2716517" y="3617928"/>
            <a:chExt cx="1763376" cy="2612660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 rot="5400000">
              <a:off x="2291875" y="4042570"/>
              <a:ext cx="2612660" cy="1763376"/>
            </a:xfrm>
            <a:prstGeom prst="roundRect">
              <a:avLst/>
            </a:prstGeom>
            <a:solidFill>
              <a:srgbClr val="B889DB"/>
            </a:solidFill>
            <a:ln>
              <a:solidFill>
                <a:srgbClr val="75009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 descr="Изображение выглядит как скот, млекопитающее, крупный рогатый скот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343" y="4322475"/>
              <a:ext cx="1632772" cy="1632772"/>
            </a:xfrm>
            <a:prstGeom prst="rect">
              <a:avLst/>
            </a:prstGeom>
          </p:spPr>
        </p:pic>
      </p:grpSp>
      <p:grpSp>
        <p:nvGrpSpPr>
          <p:cNvPr id="50" name="Группа 49"/>
          <p:cNvGrpSpPr/>
          <p:nvPr/>
        </p:nvGrpSpPr>
        <p:grpSpPr>
          <a:xfrm>
            <a:off x="7455610" y="3234764"/>
            <a:ext cx="1736029" cy="2667632"/>
            <a:chOff x="7455609" y="3568490"/>
            <a:chExt cx="1736029" cy="2667632"/>
          </a:xfrm>
        </p:grpSpPr>
        <p:sp>
          <p:nvSpPr>
            <p:cNvPr id="19" name="Прямоугольник: скругленные углы 18"/>
            <p:cNvSpPr/>
            <p:nvPr/>
          </p:nvSpPr>
          <p:spPr>
            <a:xfrm rot="5400000">
              <a:off x="6989808" y="4034291"/>
              <a:ext cx="2667632" cy="1736029"/>
            </a:xfrm>
            <a:prstGeom prst="roundRect">
              <a:avLst/>
            </a:prstGeom>
            <a:solidFill>
              <a:srgbClr val="FF7D7D"/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Рисунок 47" descr="Изображение выглядит как скот, млекопитающее, крупный рогатый скот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0083" y="4203493"/>
              <a:ext cx="1205110" cy="1205110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скот, млекопитающее, крупный рогатый скот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8280" y="5031012"/>
              <a:ext cx="1205110" cy="1205110"/>
            </a:xfrm>
            <a:prstGeom prst="rect">
              <a:avLst/>
            </a:prstGeom>
          </p:spPr>
        </p:pic>
      </p:grp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5533" y="251296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58974" y="251296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630598" y="269149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978603" y="286557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84459" y="3250880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32951" y="3250880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6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657211" y="3199215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992964" y="3163926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8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25" name="Picture 124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43695" y="2574290"/>
            <a:ext cx="2943225" cy="2914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8" grpId="0" animBg="1"/>
      <p:bldP spid="8" grpId="1" animBg="1"/>
      <p:bldP spid="8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24" grpId="0" animBg="1"/>
      <p:bldP spid="24" grpId="1" animBg="1"/>
      <p:bldP spid="24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WPS Presentation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Comic Sans MS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6</cp:revision>
  <dcterms:created xsi:type="dcterms:W3CDTF">2024-05-02T07:56:00Z</dcterms:created>
  <dcterms:modified xsi:type="dcterms:W3CDTF">2024-06-12T13:01:43Z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E74791AD9F20485BBAC4741EA752E13E_12</vt:lpwstr>
  </property>
  <property fmtid="{D5CDD505-2E9C-101B-9397-08002B2CF9AE}" pid="3" name="KSOProductBuildVer">
    <vt:lpwstr>1033-12.2.0.17119</vt:lpwstr>
  </property>
</Properties>
</file>