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tags" Target="../tags/tag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tags" Target="../tags/tag2.xml"/><Relationship Id="rId18" Type="http://schemas.openxmlformats.org/officeDocument/2006/relationships/image" Target="../media/image16.png"/><Relationship Id="rId19" Type="http://schemas.openxmlformats.org/officeDocument/2006/relationships/slideLayout" Target="../slideLayouts/slideLayout1.xml"/><Relationship Id="rId20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9487770" y="467781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7266329" y="465648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5100860" y="4656485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9487770" y="2551054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7249146" y="251031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5088986" y="251031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231083" y="169071"/>
            <a:ext cx="3754379" cy="23610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508898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9392" y="-35075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6" t="6184" r="16474"/>
          <a:stretch>
            <a:fillRect/>
          </a:stretch>
        </p:blipFill>
        <p:spPr>
          <a:xfrm>
            <a:off x="5388569" y="474782"/>
            <a:ext cx="1125490" cy="15245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845" y="2662253"/>
            <a:ext cx="1535324" cy="153532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8"/>
          <a:stretch>
            <a:fillRect/>
          </a:stretch>
        </p:blipFill>
        <p:spPr>
          <a:xfrm>
            <a:off x="7266329" y="2693660"/>
            <a:ext cx="1693646" cy="159341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67" y="2620106"/>
            <a:ext cx="1297487" cy="161778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741" y="5331021"/>
            <a:ext cx="1594821" cy="71628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832" y="4727089"/>
            <a:ext cx="984169" cy="160696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30367" y="5006396"/>
            <a:ext cx="1453515" cy="120626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84582" y="1130730"/>
            <a:ext cx="84189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endParaRPr lang="uk-UA" sz="96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9178" y="42290"/>
            <a:ext cx="12538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</a:t>
            </a:r>
            <a:endParaRPr lang="uk-UA" sz="9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658" y="1439127"/>
            <a:ext cx="992072" cy="9920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71179" y="1425952"/>
            <a:ext cx="992072" cy="99207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179" y="231073"/>
            <a:ext cx="1094667" cy="1094667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16571" y="246267"/>
            <a:ext cx="1094667" cy="1094667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724914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9428047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8" t="5834" r="4920" b="4281"/>
          <a:stretch>
            <a:fillRect/>
          </a:stretch>
        </p:blipFill>
        <p:spPr>
          <a:xfrm>
            <a:off x="9565077" y="514515"/>
            <a:ext cx="1513188" cy="157475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264" y="402582"/>
            <a:ext cx="1477421" cy="166209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7" t="3061" r="8885" b="9917"/>
          <a:stretch>
            <a:fillRect/>
          </a:stretch>
        </p:blipFill>
        <p:spPr>
          <a:xfrm>
            <a:off x="4853940" y="2312670"/>
            <a:ext cx="2485390" cy="2343785"/>
          </a:xfrm>
          <a:prstGeom prst="rect">
            <a:avLst/>
          </a:prstGeom>
        </p:spPr>
      </p:pic>
      <p:pic>
        <p:nvPicPr>
          <p:cNvPr id="47" name="Picture 46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59410" y="2771775"/>
            <a:ext cx="3486150" cy="3638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WPS Presentation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16</cp:revision>
  <dcterms:created xsi:type="dcterms:W3CDTF">2024-04-15T16:33:00Z</dcterms:created>
  <dcterms:modified xsi:type="dcterms:W3CDTF">2024-06-18T13:09:14Z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2C2C54665D504D598BFAA521FE9DA874_12</vt:lpwstr>
  </property>
  <property fmtid="{D5CDD505-2E9C-101B-9397-08002B2CF9AE}" pid="3" name="KSOProductBuildVer">
    <vt:lpwstr>1033-12.2.0.17119</vt:lpwstr>
  </property>
</Properties>
</file>