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65824" y="2630965"/>
            <a:ext cx="37719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