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300" d="100"/>
          <a:sy n="300" d="100"/>
        </p:scale>
        <p:origin x="612" y="-5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7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810" y="2932430"/>
            <a:ext cx="329565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2024-05-03T09:09:00Z</dcterms:created>
  <dcterms:modified xsi:type="dcterms:W3CDTF">2024-06-20T13:40:13Z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</Properties>
</file>