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Привіт</a:t>
            </a:r>
            <a:r>
              <a:rPr lang="ru-RU" sz="2400" dirty="0"/>
              <a:t>, мене </a:t>
            </a:r>
            <a:r>
              <a:rPr lang="ru-RU" sz="2400" dirty="0" err="1"/>
              <a:t>звуть</a:t>
            </a:r>
            <a:r>
              <a:rPr lang="ru-RU" sz="2400" dirty="0"/>
              <a:t> Рома. Я </a:t>
            </a:r>
            <a:r>
              <a:rPr lang="ru-RU" sz="2400" dirty="0" err="1"/>
              <a:t>дуже</a:t>
            </a:r>
            <a:r>
              <a:rPr lang="ru-RU" sz="2400" dirty="0"/>
              <a:t> люблю </a:t>
            </a:r>
            <a:r>
              <a:rPr lang="ru-RU" sz="2400" dirty="0" err="1"/>
              <a:t>грати</a:t>
            </a:r>
            <a:r>
              <a:rPr lang="ru-RU" sz="2400" dirty="0"/>
              <a:t> з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іграшками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536342" y="5688180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мене є </a:t>
            </a:r>
            <a:r>
              <a:rPr lang="ru-RU" sz="2400" dirty="0" err="1"/>
              <a:t>іграшковий</a:t>
            </a:r>
            <a:r>
              <a:rPr lang="ru-RU" sz="2400" dirty="0"/>
              <a:t> </a:t>
            </a:r>
            <a:r>
              <a:rPr lang="ru-RU" sz="2400" dirty="0" err="1"/>
              <a:t>вертоліт</a:t>
            </a:r>
            <a:r>
              <a:rPr lang="ru-RU" sz="2400" dirty="0"/>
              <a:t>, паровоз, рогатка, </a:t>
            </a:r>
            <a:r>
              <a:rPr lang="ru-RU" sz="2400" dirty="0" err="1"/>
              <a:t>фігурка</a:t>
            </a:r>
            <a:r>
              <a:rPr lang="ru-RU" sz="2400" dirty="0"/>
              <a:t> динозавра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іграшкове</a:t>
            </a:r>
            <a:r>
              <a:rPr lang="ru-RU" sz="2400" dirty="0"/>
              <a:t> </a:t>
            </a:r>
            <a:r>
              <a:rPr lang="ru-RU" sz="2400" dirty="0" err="1"/>
              <a:t>відерце</a:t>
            </a:r>
            <a:r>
              <a:rPr lang="ru-RU" sz="2400" dirty="0"/>
              <a:t> з граблями. Але моя </a:t>
            </a:r>
            <a:r>
              <a:rPr lang="ru-RU" sz="2400" dirty="0" err="1"/>
              <a:t>улюблена</a:t>
            </a:r>
            <a:r>
              <a:rPr lang="ru-RU" sz="2400" dirty="0"/>
              <a:t> </a:t>
            </a:r>
            <a:r>
              <a:rPr lang="ru-RU" sz="2400" dirty="0" err="1"/>
              <a:t>іграшка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ракета.</a:t>
            </a:r>
            <a:endParaRPr lang="ru-KZ" sz="2400" dirty="0"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438957" y="5851414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Якось</a:t>
            </a:r>
            <a:r>
              <a:rPr lang="ru-RU" sz="2400" dirty="0"/>
              <a:t> ракета </a:t>
            </a:r>
            <a:r>
              <a:rPr lang="ru-RU" sz="2400" dirty="0" err="1"/>
              <a:t>загубилася</a:t>
            </a:r>
            <a:r>
              <a:rPr lang="ru-RU" sz="2400" dirty="0"/>
              <a:t>. Я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засмутився</a:t>
            </a:r>
            <a:r>
              <a:rPr lang="ru-RU" sz="2400" dirty="0"/>
              <a:t> і почав </a:t>
            </a:r>
            <a:r>
              <a:rPr lang="ru-RU" sz="2400" dirty="0" err="1"/>
              <a:t>перебирати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іграшки</a:t>
            </a:r>
            <a:r>
              <a:rPr lang="ru-RU" sz="2400" dirty="0"/>
              <a:t>. Але </a:t>
            </a:r>
            <a:r>
              <a:rPr lang="ru-RU" sz="2400" dirty="0" err="1"/>
              <a:t>ракети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630376" y="6009580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Як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гадаєш</a:t>
            </a:r>
            <a:r>
              <a:rPr lang="ru-RU" sz="2400" dirty="0"/>
              <a:t>, де </a:t>
            </a:r>
            <a:r>
              <a:rPr lang="ru-RU" sz="2400" dirty="0" err="1"/>
              <a:t>може</a:t>
            </a:r>
            <a:r>
              <a:rPr lang="ru-RU" sz="2400" dirty="0"/>
              <a:t> бути моя ракета?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45691" y="6019736"/>
            <a:ext cx="702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Перевірю</a:t>
            </a:r>
            <a:r>
              <a:rPr lang="ru-RU" sz="2400" dirty="0"/>
              <a:t> я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ліжком</a:t>
            </a:r>
            <a:r>
              <a:rPr lang="ru-RU" sz="2400" dirty="0"/>
              <a:t>. От і </a:t>
            </a:r>
            <a:r>
              <a:rPr lang="ru-RU" sz="2400" dirty="0" err="1"/>
              <a:t>знайшлась</a:t>
            </a:r>
            <a:r>
              <a:rPr lang="ru-RU" sz="2400" dirty="0"/>
              <a:t> моя ракета!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875190" y="5859511"/>
            <a:ext cx="6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Ракету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подарували</a:t>
            </a:r>
            <a:r>
              <a:rPr lang="ru-RU" sz="2400" dirty="0"/>
              <a:t> батьки на день </a:t>
            </a:r>
            <a:r>
              <a:rPr lang="ru-RU" sz="2400" dirty="0" err="1"/>
              <a:t>народження</a:t>
            </a:r>
            <a:r>
              <a:rPr lang="ru-RU" sz="2400" dirty="0"/>
              <a:t>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57" y="5513867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56" y="5513867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8" y="5513867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55" y="5513867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58" y="5513867"/>
            <a:ext cx="1520404" cy="1560470"/>
          </a:xfrm>
          <a:prstGeom prst="rect">
            <a:avLst/>
          </a:prstGeom>
        </p:spPr>
      </p:pic>
      <p:pic>
        <p:nvPicPr>
          <p:cNvPr id="174" name="Picture 17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50636" y="2301315"/>
            <a:ext cx="3162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32653-499C-43CC-8E31-C55D94F8FBC0}"/>
</file>

<file path=customXml/itemProps2.xml><?xml version="1.0" encoding="utf-8"?>
<ds:datastoreItem xmlns:ds="http://schemas.openxmlformats.org/officeDocument/2006/customXml" ds:itemID="{992D1129-CCEE-4805-9AD3-85352C9ED6D1}"/>
</file>

<file path=customXml/itemProps3.xml><?xml version="1.0" encoding="utf-8"?>
<ds:datastoreItem xmlns:ds="http://schemas.openxmlformats.org/officeDocument/2006/customXml" ds:itemID="{48F50E4D-6462-4ECC-95A4-5DF851D0BB46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2024-08-15T13:08:33Z</dcterms:created>
  <dcterms:modified xsi:type="dcterms:W3CDTF">2024-12-17T23:05:32Z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