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A94-C904-4D17-9CEB-7D49BEE67C58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1126-2B79-434B-9538-E13945AB30C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microsoft.com/office/2007/relationships/hdphoto" Target="../media/hdphoto1.wdp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microsoft.com/office/2007/relationships/hdphoto" Target="../media/hdphoto2.wdp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microsoft.com/office/2007/relationships/hdphoto" Target="../media/hdphoto3.wdp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microsoft.com/office/2007/relationships/hdphoto" Target="../media/hdphoto4.wdp"/><Relationship Id="rId33" Type="http://schemas.openxmlformats.org/officeDocument/2006/relationships/image" Target="../media/image28.png"/><Relationship Id="rId34" Type="http://schemas.microsoft.com/office/2007/relationships/hdphoto" Target="../media/hdphoto5.wdp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6" name="Групувати 105"/>
          <p:cNvGrpSpPr/>
          <p:nvPr/>
        </p:nvGrpSpPr>
        <p:grpSpPr>
          <a:xfrm>
            <a:off x="231241" y="3074888"/>
            <a:ext cx="2042676" cy="1851656"/>
            <a:chOff x="333374" y="1876425"/>
            <a:chExt cx="2042676" cy="1851656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333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23" y="1993858"/>
              <a:ext cx="1488573" cy="148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114" y="2738145"/>
              <a:ext cx="989936" cy="989936"/>
            </a:xfrm>
            <a:prstGeom prst="rect">
              <a:avLst/>
            </a:prstGeom>
          </p:spPr>
        </p:pic>
      </p:grpSp>
      <p:grpSp>
        <p:nvGrpSpPr>
          <p:cNvPr id="110" name="Групувати 109"/>
          <p:cNvGrpSpPr/>
          <p:nvPr/>
        </p:nvGrpSpPr>
        <p:grpSpPr>
          <a:xfrm>
            <a:off x="4693267" y="3048558"/>
            <a:ext cx="2015950" cy="1827264"/>
            <a:chOff x="5155247" y="1876425"/>
            <a:chExt cx="2015950" cy="1827264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51552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8" y="1943096"/>
              <a:ext cx="1571719" cy="157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403" y="2816405"/>
              <a:ext cx="877794" cy="887284"/>
            </a:xfrm>
            <a:prstGeom prst="rect">
              <a:avLst/>
            </a:prstGeom>
          </p:spPr>
        </p:pic>
      </p:grpSp>
      <p:grpSp>
        <p:nvGrpSpPr>
          <p:cNvPr id="113" name="Групувати 112"/>
          <p:cNvGrpSpPr/>
          <p:nvPr/>
        </p:nvGrpSpPr>
        <p:grpSpPr>
          <a:xfrm>
            <a:off x="223957" y="4967480"/>
            <a:ext cx="1881505" cy="1750695"/>
            <a:chOff x="398460" y="4217891"/>
            <a:chExt cx="1881505" cy="1750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398460" y="4217891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07" y="4390594"/>
              <a:ext cx="751307" cy="134980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883" y="5156792"/>
              <a:ext cx="720674" cy="720674"/>
            </a:xfrm>
            <a:prstGeom prst="rect">
              <a:avLst/>
            </a:prstGeom>
          </p:spPr>
        </p:pic>
      </p:grpSp>
      <p:grpSp>
        <p:nvGrpSpPr>
          <p:cNvPr id="85" name="Групувати 84"/>
          <p:cNvGrpSpPr/>
          <p:nvPr/>
        </p:nvGrpSpPr>
        <p:grpSpPr>
          <a:xfrm>
            <a:off x="3787179" y="654500"/>
            <a:ext cx="5484688" cy="1788557"/>
            <a:chOff x="7144354" y="1384030"/>
            <a:chExt cx="5484688" cy="1788557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7144354" y="1393277"/>
              <a:ext cx="5484688" cy="1779310"/>
              <a:chOff x="3043238" y="0"/>
              <a:chExt cx="5484688" cy="1779310"/>
            </a:xfrm>
          </p:grpSpPr>
          <p:sp>
            <p:nvSpPr>
              <p:cNvPr id="58" name="Прямоугольник: скругленные углы 57"/>
              <p:cNvSpPr/>
              <p:nvPr/>
            </p:nvSpPr>
            <p:spPr>
              <a:xfrm>
                <a:off x="3043238" y="147100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616" y="0"/>
                <a:ext cx="1779310" cy="177931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157" y="1384030"/>
              <a:ext cx="1703825" cy="1722245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224" y="1670741"/>
              <a:ext cx="1385598" cy="1385598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870" y="1609197"/>
              <a:ext cx="1362662" cy="1362662"/>
            </a:xfrm>
            <a:prstGeom prst="rect">
              <a:avLst/>
            </a:prstGeom>
          </p:spPr>
        </p:pic>
      </p:grpSp>
      <p:grpSp>
        <p:nvGrpSpPr>
          <p:cNvPr id="120" name="Групувати 119"/>
          <p:cNvGrpSpPr/>
          <p:nvPr/>
        </p:nvGrpSpPr>
        <p:grpSpPr>
          <a:xfrm>
            <a:off x="9006882" y="4926544"/>
            <a:ext cx="1943693" cy="1750695"/>
            <a:chOff x="10153966" y="4162425"/>
            <a:chExt cx="1943693" cy="1750695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015396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91274" y="4222382"/>
              <a:ext cx="1516407" cy="153061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440" y="5131901"/>
              <a:ext cx="781219" cy="781219"/>
            </a:xfrm>
            <a:prstGeom prst="rect">
              <a:avLst/>
            </a:prstGeom>
          </p:spPr>
        </p:pic>
      </p:grpSp>
      <p:grpSp>
        <p:nvGrpSpPr>
          <p:cNvPr id="82" name="Групувати 81"/>
          <p:cNvGrpSpPr/>
          <p:nvPr/>
        </p:nvGrpSpPr>
        <p:grpSpPr>
          <a:xfrm>
            <a:off x="3750623" y="570257"/>
            <a:ext cx="5413482" cy="1779310"/>
            <a:chOff x="2971111" y="-108569"/>
            <a:chExt cx="5413482" cy="1779310"/>
          </a:xfrm>
        </p:grpSpPr>
        <p:grpSp>
          <p:nvGrpSpPr>
            <p:cNvPr id="51" name="Групувати 50"/>
            <p:cNvGrpSpPr/>
            <p:nvPr/>
          </p:nvGrpSpPr>
          <p:grpSpPr>
            <a:xfrm>
              <a:off x="2971111" y="-108569"/>
              <a:ext cx="5386918" cy="1779310"/>
              <a:chOff x="2971111" y="-9244"/>
              <a:chExt cx="5386918" cy="1779310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971111" y="-9244"/>
                <a:ext cx="5386918" cy="1779310"/>
                <a:chOff x="2916686" y="12905"/>
                <a:chExt cx="5386918" cy="1779310"/>
              </a:xfrm>
            </p:grpSpPr>
            <p:sp>
              <p:nvSpPr>
                <p:cNvPr id="4" name="Прямоугольник: скругленные углы 3"/>
                <p:cNvSpPr/>
                <p:nvPr/>
              </p:nvSpPr>
              <p:spPr>
                <a:xfrm>
                  <a:off x="2955316" y="234705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7" name="Рисунок 7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686" y="12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309" y="22573"/>
                <a:ext cx="1703825" cy="1722245"/>
              </a:xfrm>
              <a:prstGeom prst="rect">
                <a:avLst/>
              </a:prstGeom>
            </p:spPr>
          </p:pic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06" y="177715"/>
              <a:ext cx="1362662" cy="1362662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968" y="136072"/>
              <a:ext cx="1434625" cy="1444279"/>
            </a:xfrm>
            <a:prstGeom prst="rect">
              <a:avLst/>
            </a:prstGeom>
          </p:spPr>
        </p:pic>
      </p:grpSp>
      <p:grpSp>
        <p:nvGrpSpPr>
          <p:cNvPr id="118" name="Групувати 117"/>
          <p:cNvGrpSpPr/>
          <p:nvPr/>
        </p:nvGrpSpPr>
        <p:grpSpPr>
          <a:xfrm>
            <a:off x="4668088" y="4935225"/>
            <a:ext cx="1894075" cy="1750695"/>
            <a:chOff x="5142677" y="4187316"/>
            <a:chExt cx="1894075" cy="1750695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5155247" y="4187316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42677" y="4322116"/>
              <a:ext cx="1465096" cy="1465096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15" y="5229438"/>
              <a:ext cx="703837" cy="708573"/>
            </a:xfrm>
            <a:prstGeom prst="rect">
              <a:avLst/>
            </a:prstGeom>
          </p:spPr>
        </p:pic>
      </p:grpSp>
      <p:grpSp>
        <p:nvGrpSpPr>
          <p:cNvPr id="112" name="Групувати 111"/>
          <p:cNvGrpSpPr/>
          <p:nvPr/>
        </p:nvGrpSpPr>
        <p:grpSpPr>
          <a:xfrm>
            <a:off x="9006882" y="3025380"/>
            <a:ext cx="2044038" cy="1850442"/>
            <a:chOff x="10153967" y="1876425"/>
            <a:chExt cx="2044038" cy="1850442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15396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076" y="2005260"/>
              <a:ext cx="1326864" cy="12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092" y="2744954"/>
              <a:ext cx="981913" cy="981913"/>
            </a:xfrm>
            <a:prstGeom prst="rect">
              <a:avLst/>
            </a:prstGeom>
          </p:spPr>
        </p:pic>
      </p:grpSp>
      <p:grpSp>
        <p:nvGrpSpPr>
          <p:cNvPr id="107" name="Групувати 106"/>
          <p:cNvGrpSpPr/>
          <p:nvPr/>
        </p:nvGrpSpPr>
        <p:grpSpPr>
          <a:xfrm>
            <a:off x="2483612" y="3061773"/>
            <a:ext cx="2041200" cy="1982207"/>
            <a:chOff x="2619374" y="1876425"/>
            <a:chExt cx="2041200" cy="1982207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619374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2355" y="1914337"/>
              <a:ext cx="1476707" cy="1455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087" y="2738145"/>
              <a:ext cx="1120487" cy="1120487"/>
            </a:xfrm>
            <a:prstGeom prst="rect">
              <a:avLst/>
            </a:prstGeom>
          </p:spPr>
        </p:pic>
      </p:grpSp>
      <p:grpSp>
        <p:nvGrpSpPr>
          <p:cNvPr id="98" name="Групувати 97"/>
          <p:cNvGrpSpPr/>
          <p:nvPr/>
        </p:nvGrpSpPr>
        <p:grpSpPr>
          <a:xfrm>
            <a:off x="3787506" y="655452"/>
            <a:ext cx="5484361" cy="1779310"/>
            <a:chOff x="3395166" y="-38895"/>
            <a:chExt cx="5484361" cy="1779310"/>
          </a:xfrm>
        </p:grpSpPr>
        <p:grpSp>
          <p:nvGrpSpPr>
            <p:cNvPr id="88" name="Групувати 87"/>
            <p:cNvGrpSpPr/>
            <p:nvPr/>
          </p:nvGrpSpPr>
          <p:grpSpPr>
            <a:xfrm>
              <a:off x="3395166" y="-38895"/>
              <a:ext cx="5484361" cy="1779310"/>
              <a:chOff x="5465771" y="-1410902"/>
              <a:chExt cx="5484361" cy="1779310"/>
            </a:xfrm>
          </p:grpSpPr>
          <p:grpSp>
            <p:nvGrpSpPr>
              <p:cNvPr id="22" name="Групувати 21"/>
              <p:cNvGrpSpPr/>
              <p:nvPr/>
            </p:nvGrpSpPr>
            <p:grpSpPr>
              <a:xfrm>
                <a:off x="5465771" y="-1410902"/>
                <a:ext cx="5348288" cy="1779310"/>
                <a:chOff x="3043238" y="33905"/>
                <a:chExt cx="5348288" cy="1779310"/>
              </a:xfrm>
            </p:grpSpPr>
            <p:sp>
              <p:nvSpPr>
                <p:cNvPr id="46" name="Прямоугольник: скругленные углы 45"/>
                <p:cNvSpPr/>
                <p:nvPr/>
              </p:nvSpPr>
              <p:spPr>
                <a:xfrm>
                  <a:off x="3043238" y="195166"/>
                  <a:ext cx="5348288" cy="1438275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76" name="Рисунок 7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2181" y="33905"/>
                  <a:ext cx="1779310" cy="1779310"/>
                </a:xfrm>
                <a:prstGeom prst="rect">
                  <a:avLst/>
                </a:prstGeom>
              </p:spPr>
            </p:pic>
          </p:grp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154" y="-1220249"/>
                <a:ext cx="1385598" cy="1385598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2016" y="-1299708"/>
                <a:ext cx="1668116" cy="1668116"/>
              </a:xfrm>
              <a:prstGeom prst="rect">
                <a:avLst/>
              </a:prstGeom>
            </p:spPr>
          </p:pic>
        </p:grp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21" y="209314"/>
              <a:ext cx="1437301" cy="1402128"/>
            </a:xfrm>
            <a:prstGeom prst="rect">
              <a:avLst/>
            </a:prstGeom>
          </p:spPr>
        </p:pic>
      </p:grpSp>
      <p:grpSp>
        <p:nvGrpSpPr>
          <p:cNvPr id="99" name="Групувати 98"/>
          <p:cNvGrpSpPr/>
          <p:nvPr/>
        </p:nvGrpSpPr>
        <p:grpSpPr>
          <a:xfrm>
            <a:off x="3339712" y="469840"/>
            <a:ext cx="5861216" cy="2315177"/>
            <a:chOff x="-202421" y="1222779"/>
            <a:chExt cx="5861216" cy="2315177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249971" y="1453967"/>
              <a:ext cx="5408824" cy="1750694"/>
              <a:chOff x="3043238" y="71299"/>
              <a:chExt cx="5408824" cy="1750694"/>
            </a:xfrm>
          </p:grpSpPr>
          <p:sp>
            <p:nvSpPr>
              <p:cNvPr id="67" name="Прямоугольник: скругленные углы 66"/>
              <p:cNvSpPr/>
              <p:nvPr/>
            </p:nvSpPr>
            <p:spPr>
              <a:xfrm>
                <a:off x="3043238" y="174213"/>
                <a:ext cx="5348288" cy="1438275"/>
              </a:xfrm>
              <a:prstGeom prst="round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368" y="71299"/>
                <a:ext cx="1750694" cy="1750694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43" y="1627920"/>
              <a:ext cx="1434625" cy="144427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421" y="1222779"/>
              <a:ext cx="2315177" cy="2315177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994" y="1659136"/>
              <a:ext cx="1437301" cy="1402128"/>
            </a:xfrm>
            <a:prstGeom prst="rect">
              <a:avLst/>
            </a:prstGeom>
          </p:spPr>
        </p:pic>
      </p:grpSp>
      <p:grpSp>
        <p:nvGrpSpPr>
          <p:cNvPr id="117" name="Групувати 116"/>
          <p:cNvGrpSpPr/>
          <p:nvPr/>
        </p:nvGrpSpPr>
        <p:grpSpPr>
          <a:xfrm>
            <a:off x="2498269" y="4957220"/>
            <a:ext cx="1881505" cy="1771213"/>
            <a:chOff x="2619373" y="4162425"/>
            <a:chExt cx="1881505" cy="177121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19373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628" y="4334554"/>
              <a:ext cx="1434434" cy="144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6643" b="89767" l="6709" r="89617">
                          <a14:foregroundMark x1="8946" y1="32496" x2="7668" y2="34650"/>
                          <a14:foregroundMark x1="19169" y1="16697" x2="29073" y2="16158"/>
                          <a14:foregroundMark x1="28754" y1="12567" x2="33067" y2="16517"/>
                          <a14:foregroundMark x1="27796" y1="12926" x2="24281" y2="15260"/>
                          <a14:foregroundMark x1="26518" y1="9695" x2="27476" y2="6822"/>
                          <a14:foregroundMark x1="57508" y1="15440" x2="68211" y2="20108"/>
                          <a14:foregroundMark x1="62460" y1="15440" x2="70767" y2="19031"/>
                          <a14:foregroundMark x1="70767" y1="19031" x2="72684" y2="20826"/>
                          <a14:foregroundMark x1="6709" y1="38061" x2="7029" y2="40575"/>
                          <a14:foregroundMark x1="16294" y1="25853" x2="15176" y2="21544"/>
                          <a14:backgroundMark x1="27157" y1="6643" x2="27157" y2="6643"/>
                          <a14:backgroundMark x1="27476" y1="6463" x2="27476" y2="6463"/>
                          <a14:backgroundMark x1="27316" y1="6643" x2="27316" y2="6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29" y="5328470"/>
              <a:ext cx="620349" cy="605168"/>
            </a:xfrm>
            <a:prstGeom prst="rect">
              <a:avLst/>
            </a:prstGeom>
          </p:spPr>
        </p:pic>
      </p:grpSp>
      <p:grpSp>
        <p:nvGrpSpPr>
          <p:cNvPr id="119" name="Групувати 118"/>
          <p:cNvGrpSpPr/>
          <p:nvPr/>
        </p:nvGrpSpPr>
        <p:grpSpPr>
          <a:xfrm>
            <a:off x="6830282" y="4935226"/>
            <a:ext cx="1996573" cy="1815201"/>
            <a:chOff x="7593646" y="4162425"/>
            <a:chExt cx="1996573" cy="1815201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7593646" y="4162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4" name="Picture 10" descr="Компас рисунок для детей - 60 фото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428" b="99097" l="1698" r="98472">
                          <a14:foregroundMark x1="13752" y1="17767" x2="25127" y2="29644"/>
                          <a14:foregroundMark x1="14941" y1="14964" x2="19185" y2="43705"/>
                          <a14:foregroundMark x1="19185" y1="43705" x2="19185" y2="43705"/>
                          <a14:foregroundMark x1="18506" y1="13017" x2="8701" y2="5606"/>
                          <a14:foregroundMark x1="8701" y1="5606" x2="4244" y2="10831"/>
                          <a14:foregroundMark x1="4244" y1="10831" x2="2504" y2="21473"/>
                          <a14:foregroundMark x1="2504" y1="21473" x2="7980" y2="26508"/>
                          <a14:foregroundMark x1="7980" y1="26508" x2="10951" y2="27838"/>
                          <a14:foregroundMark x1="8574" y1="28456" x2="2632" y2="24941"/>
                          <a14:foregroundMark x1="2632" y1="24941" x2="1698" y2="22803"/>
                          <a14:foregroundMark x1="11078" y1="6793" x2="16596" y2="10166"/>
                          <a14:foregroundMark x1="16596" y1="10166" x2="16935" y2="10831"/>
                          <a14:foregroundMark x1="18761" y1="23990" x2="49618" y2="428"/>
                          <a14:foregroundMark x1="49618" y1="428" x2="49618" y2="428"/>
                          <a14:foregroundMark x1="48557" y1="5463" x2="81706" y2="14442"/>
                          <a14:foregroundMark x1="81706" y1="14442" x2="82301" y2="14964"/>
                          <a14:foregroundMark x1="42445" y1="3088" x2="52632" y2="2945"/>
                          <a14:foregroundMark x1="52632" y1="2945" x2="84890" y2="14679"/>
                          <a14:foregroundMark x1="84890" y1="14679" x2="92317" y2="25463"/>
                          <a14:foregroundMark x1="92317" y1="25463" x2="95161" y2="35392"/>
                          <a14:foregroundMark x1="81664" y1="13349" x2="60739" y2="3420"/>
                          <a14:foregroundMark x1="58362" y1="9026" x2="39431" y2="48884"/>
                          <a14:foregroundMark x1="39431" y1="48884" x2="39431" y2="48884"/>
                          <a14:foregroundMark x1="40195" y1="37197" x2="35314" y2="2518"/>
                          <a14:foregroundMark x1="35314" y1="2518" x2="35314" y2="2518"/>
                          <a14:foregroundMark x1="39941" y1="6651" x2="21010" y2="21758"/>
                          <a14:foregroundMark x1="21010" y1="21758" x2="21010" y2="21758"/>
                          <a14:foregroundMark x1="18633" y1="29786" x2="15238" y2="40523"/>
                          <a14:foregroundMark x1="15238" y1="40523" x2="17487" y2="59667"/>
                          <a14:foregroundMark x1="17487" y1="59667" x2="23260" y2="73919"/>
                          <a14:foregroundMark x1="47241" y1="23088" x2="26570" y2="82090"/>
                          <a14:foregroundMark x1="26570" y1="82090" x2="56324" y2="84798"/>
                          <a14:foregroundMark x1="56324" y1="84798" x2="74618" y2="84751"/>
                          <a14:foregroundMark x1="74618" y1="84751" x2="74915" y2="84466"/>
                          <a14:foregroundMark x1="38370" y1="78385" x2="98472" y2="56437"/>
                          <a14:foregroundMark x1="98472" y1="56437" x2="98472" y2="56437"/>
                          <a14:foregroundMark x1="83489" y1="55392" x2="72496" y2="16437"/>
                          <a14:foregroundMark x1="27250" y1="39857" x2="20756" y2="66223"/>
                          <a14:foregroundMark x1="16002" y1="37767" x2="11969" y2="54917"/>
                          <a14:foregroundMark x1="11969" y1="54917" x2="13625" y2="70356"/>
                          <a14:foregroundMark x1="13625" y1="70356" x2="14389" y2="70689"/>
                          <a14:foregroundMark x1="16638" y1="67696" x2="38285" y2="89786"/>
                          <a14:foregroundMark x1="38285" y1="89786" x2="40747" y2="90831"/>
                          <a14:foregroundMark x1="41256" y1="95107" x2="47538" y2="98147"/>
                          <a14:foregroundMark x1="47538" y1="98147" x2="57937" y2="99097"/>
                          <a14:foregroundMark x1="41129" y1="9644" x2="80730" y2="34347"/>
                          <a14:foregroundMark x1="84550" y1="26223" x2="85102" y2="58955"/>
                          <a14:foregroundMark x1="85102" y1="58955" x2="75934" y2="83278"/>
                          <a14:foregroundMark x1="75934" y1="83278" x2="53056" y2="71259"/>
                          <a14:foregroundMark x1="53056" y1="71259" x2="54626" y2="86081"/>
                          <a14:foregroundMark x1="45119" y1="64893" x2="26570" y2="85036"/>
                          <a14:foregroundMark x1="23684" y1="70831" x2="36757" y2="55249"/>
                          <a14:foregroundMark x1="36757" y1="47553" x2="16384" y2="44133"/>
                          <a14:foregroundMark x1="38625" y1="40760" x2="25637" y2="22375"/>
                          <a14:foregroundMark x1="49873" y1="31259" x2="61927" y2="60903"/>
                          <a14:foregroundMark x1="64686" y1="69786" x2="76486" y2="84133"/>
                          <a14:foregroundMark x1="40195" y1="68456" x2="33065" y2="66793"/>
                          <a14:foregroundMark x1="37691" y1="36912" x2="22878" y2="16010"/>
                          <a14:foregroundMark x1="35187" y1="25178" x2="18888" y2="38955"/>
                          <a14:foregroundMark x1="41808" y1="13492" x2="48812" y2="20903"/>
                          <a14:foregroundMark x1="63115" y1="12162" x2="72920" y2="20285"/>
                          <a14:foregroundMark x1="76740" y1="21188" x2="75042" y2="15724"/>
                          <a14:foregroundMark x1="86672" y1="32304" x2="88540" y2="49169"/>
                          <a14:foregroundMark x1="81664" y1="63705" x2="71604" y2="52019"/>
                          <a14:foregroundMark x1="74915" y1="52019" x2="80730" y2="44751"/>
                          <a14:foregroundMark x1="87733" y1="47126" x2="92784" y2="59097"/>
                          <a14:foregroundMark x1="74745" y1="33207" x2="71180" y2="37055"/>
                          <a14:foregroundMark x1="23684" y1="33207" x2="37054" y2="410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327" y="4491250"/>
              <a:ext cx="1196024" cy="106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9498" y="4987690"/>
              <a:ext cx="980721" cy="989936"/>
            </a:xfrm>
            <a:prstGeom prst="rect">
              <a:avLst/>
            </a:prstGeom>
          </p:spPr>
        </p:pic>
      </p:grpSp>
      <p:grpSp>
        <p:nvGrpSpPr>
          <p:cNvPr id="103" name="Групувати 102"/>
          <p:cNvGrpSpPr/>
          <p:nvPr/>
        </p:nvGrpSpPr>
        <p:grpSpPr>
          <a:xfrm>
            <a:off x="3805591" y="416738"/>
            <a:ext cx="5348288" cy="2315177"/>
            <a:chOff x="2523514" y="5664084"/>
            <a:chExt cx="5348288" cy="2315177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2523514" y="6042132"/>
              <a:ext cx="5348288" cy="1438275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984" y="6077388"/>
              <a:ext cx="1434625" cy="144427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3706" y1="51757" x2="33706" y2="51757"/>
                          <a14:backgroundMark x1="32907" y1="23962" x2="37061" y2="42332"/>
                          <a14:backgroundMark x1="37061" y1="42332" x2="37061" y2="42332"/>
                          <a14:backgroundMark x1="58946" y1="30511" x2="65655" y2="47764"/>
                          <a14:backgroundMark x1="24760" y1="65815" x2="24760" y2="65815"/>
                          <a14:backgroundMark x1="24601" y1="66294" x2="24601" y2="66294"/>
                          <a14:backgroundMark x1="24601" y1="66613" x2="24601" y2="66613"/>
                          <a14:backgroundMark x1="27955" y1="60543" x2="27955" y2="60543"/>
                          <a14:backgroundMark x1="31949" y1="52875" x2="31949" y2="52875"/>
                          <a14:backgroundMark x1="38339" y1="41054" x2="38339" y2="41054"/>
                          <a14:backgroundMark x1="37540" y1="42652" x2="37540" y2="42652"/>
                          <a14:backgroundMark x1="41054" y1="36102" x2="41054" y2="36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110" y="5664084"/>
              <a:ext cx="2315177" cy="2315177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05" y="5806795"/>
              <a:ext cx="1779309" cy="1796028"/>
            </a:xfrm>
            <a:prstGeom prst="rect">
              <a:avLst/>
            </a:prstGeom>
          </p:spPr>
        </p:pic>
        <p:pic>
          <p:nvPicPr>
            <p:cNvPr id="115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9" y="6168344"/>
              <a:ext cx="1262365" cy="126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увати 110"/>
          <p:cNvGrpSpPr/>
          <p:nvPr/>
        </p:nvGrpSpPr>
        <p:grpSpPr>
          <a:xfrm>
            <a:off x="6826382" y="3051917"/>
            <a:ext cx="1881505" cy="1750695"/>
            <a:chOff x="7593647" y="1876425"/>
            <a:chExt cx="1881505" cy="175069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7593647" y="1876425"/>
              <a:ext cx="1881505" cy="1750695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57" y="2026413"/>
              <a:ext cx="843384" cy="137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8" descr="https://pngtransparent.com/images/coins-png-715x715_1fba5784.pn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877" y="2942305"/>
              <a:ext cx="605586" cy="60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" name="Рисунок 12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17" y="2372198"/>
            <a:ext cx="3637027" cy="3757425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20625" y="228027"/>
            <a:ext cx="124777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14</cp:revision>
  <dcterms:created xsi:type="dcterms:W3CDTF">2024-04-14T18:59:00Z</dcterms:created>
  <dcterms:modified xsi:type="dcterms:W3CDTF">2024-11-15T11:11:20Z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1BDE5A8CD9AE474E94CC46600E962398_12</vt:lpwstr>
  </property>
  <property fmtid="{D5CDD505-2E9C-101B-9397-08002B2CF9AE}" pid="3" name="KSOProductBuildVer">
    <vt:lpwstr>1033-12.2.0.17119</vt:lpwstr>
  </property>
</Properties>
</file>