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6" y="115542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Е</a:t>
            </a:r>
            <a:r>
              <a:rPr lang="ru-RU" sz="3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3" y="39756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УС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4" y="2600501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ЫС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0528" y="2521526"/>
            <a:ext cx="2390775" cy="239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6</cp:revision>
  <dcterms:created xsi:type="dcterms:W3CDTF">2024-04-12T20:37:00Z</dcterms:created>
  <dcterms:modified xsi:type="dcterms:W3CDTF">2024-07-11T08:27:26Z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</Properties>
</file>