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5" autoAdjust="0"/>
    <p:restoredTop sz="94660"/>
  </p:normalViewPr>
  <p:slideViewPr>
    <p:cSldViewPr snapToGrid="0">
      <p:cViewPr>
        <p:scale>
          <a:sx n="75" d="100"/>
          <a:sy n="75" d="100"/>
        </p:scale>
        <p:origin x="15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99533-D852-4CE9-8491-25B17DB77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298BA4-B803-4857-9F4D-B839B4D65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D094A-F943-4B4E-9893-5CE58E39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BC69-69A4-42ED-9BC7-692739ED2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4C12F5-E7AA-4EDF-9ECE-A24307B0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778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2C2F8-2918-451D-8A84-FA4DBBAC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B42F9-E759-4488-B850-D58D26997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0A52C9-32E4-4D46-9B27-8313B0EDB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050724-FEA5-43F3-A545-B02754672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960F1-41AE-48B2-8DE4-7F8A028E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862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81DDAA-B348-44DB-8D01-E8A744002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2794D2-9F02-47CB-A1B3-E6A7DA19D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216C2-1C68-41F0-B6E8-02049528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758A24-C991-4A9A-9A1F-11B4400D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EE23D-B293-41F4-9DAA-800D74F71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359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BD814-FF44-406F-84CC-02B5FABD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919B4B-D418-4429-B3BB-F24E465A1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4970A0-009D-4516-8203-093C1FE38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AFAF6-D2D4-47FA-918E-264D22CD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00C9DE-12FC-4EB4-AF0C-4938FCAF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1454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06063-A223-4C20-A3AA-9B8F7944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46454-4641-44C6-B697-D10409398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3BD960-0D37-4F5D-9CCF-98E5C3A8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AF1F4B-1A6A-474B-B405-B6020D0B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07E989-EA36-49A0-9192-02A7A195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807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5214B-636B-4DA1-9DC2-A9011478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20B4FE-2C8D-474E-B4DB-C9AE46606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647E4E-C7DB-41C3-98BE-8A3A52501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838235-BD8B-472A-8240-F3A5BD90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B41E4F-444A-46F9-9BE0-CDE64B9B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B1026A-53B8-402B-83F1-0A09BA7E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60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3ADF5-3BC4-496A-A80D-16BB202AA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AF8BE7-E478-4D6D-8A18-10112370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CFF76B-B344-45B5-98A4-4CE783309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1ED90D-6601-4E98-B8B9-652129B78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DF0036-B8CD-4604-9F1D-7D94B4290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CB8CA4-805F-4F31-96A1-16CCE672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40EBEA-886C-4F1A-9596-B54C8E45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4027D7-1E72-4E1C-A487-48FC967E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88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CB701-71E4-4D11-BCF3-0FCE98A4E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4412D8-37C5-4C4A-96C2-4ABEFA4A0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533E95-A905-4DA3-8555-CB26E5D6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BE785C-585C-43B7-BF4E-3F0BA2EB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509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392B7A-39DF-471D-97CC-E7338257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17FF7C-B704-4239-8607-7DCCE6177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F45705-8F01-41C9-B455-29DBB39E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438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1F14B-C92E-4C7B-954F-98FF4F6D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B16C7A-C4E6-490E-90ED-5F583E413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F2E48B-1E43-45C9-84F9-F3CDC6D97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906CA2-90CB-4056-8438-E2A6A185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CE8CE3-FD78-48E8-A5C1-7F80A542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24C034-93D8-44EC-A940-68B484D36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972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8D6D5-1D6F-40FC-BC81-F5261D6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0F8266-A5A5-49EC-B6AB-2E7E123750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6B8B50-9085-4D02-A5CF-BC9A2D775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E47A1F-932F-4522-8204-D2CD49CE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067CC8-190E-44BB-AEA8-B2C4DA3B2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4D69BA-17FB-4C9D-ADEE-1B1671893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228855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3B7E4-D21D-424C-8DA8-3CC07D33E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23EB6E-0A6B-46D8-9971-0A2583B36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01DC67-5ED4-4304-855E-7CC362FAE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C7945-99DE-4F54-A0C3-100838F5C011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887640-1A4A-4CF8-92F9-1EBB8887E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62C53-E6E0-4BBD-8DF3-B3994A4DB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2A6C2-2CF1-42E3-9149-CA78F0D63D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569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5A6768-5223-4A64-AFC9-06582B7FA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AA9AEA-A051-446E-BD5B-4403B4EB3E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2"/>
          <a:stretch/>
        </p:blipFill>
        <p:spPr>
          <a:xfrm>
            <a:off x="502920" y="623534"/>
            <a:ext cx="8081010" cy="5571665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AB45E5-AAAF-4455-9293-C4701E066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7" y="1168348"/>
            <a:ext cx="2745689" cy="27456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F6E613-9B16-47CA-B8BB-21DDF5621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87" y="1168348"/>
            <a:ext cx="2745689" cy="27456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8AF954-A2AD-4ED3-A091-B1D513568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87" y="1168348"/>
            <a:ext cx="2745689" cy="27456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D52D095-D119-4A60-98CA-8119E34F6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23" y="3327659"/>
            <a:ext cx="2906807" cy="290680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982C2D9-59DC-4B0C-8BDA-8D9236D67A69}"/>
              </a:ext>
            </a:extLst>
          </p:cNvPr>
          <p:cNvSpPr/>
          <p:nvPr/>
        </p:nvSpPr>
        <p:spPr>
          <a:xfrm>
            <a:off x="1094639" y="1072303"/>
            <a:ext cx="473573" cy="4572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BDDE9B2-34A2-41B2-948D-B81D1C42E0D0}"/>
              </a:ext>
            </a:extLst>
          </p:cNvPr>
          <p:cNvSpPr/>
          <p:nvPr/>
        </p:nvSpPr>
        <p:spPr>
          <a:xfrm>
            <a:off x="1568212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9EF1096-1639-4B59-BE58-536F0CF256FD}"/>
              </a:ext>
            </a:extLst>
          </p:cNvPr>
          <p:cNvSpPr/>
          <p:nvPr/>
        </p:nvSpPr>
        <p:spPr>
          <a:xfrm>
            <a:off x="2044409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F95FDAA-7A88-4EDD-80BB-D89BAF808405}"/>
              </a:ext>
            </a:extLst>
          </p:cNvPr>
          <p:cNvSpPr/>
          <p:nvPr/>
        </p:nvSpPr>
        <p:spPr>
          <a:xfrm>
            <a:off x="3780294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E0CCAE7-F07F-44B3-9123-9DC5124EC99B}"/>
              </a:ext>
            </a:extLst>
          </p:cNvPr>
          <p:cNvSpPr/>
          <p:nvPr/>
        </p:nvSpPr>
        <p:spPr>
          <a:xfrm>
            <a:off x="4253867" y="1072303"/>
            <a:ext cx="473573" cy="4572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948415D-D3AF-4D7E-A0BB-BB49B7A4AC47}"/>
              </a:ext>
            </a:extLst>
          </p:cNvPr>
          <p:cNvSpPr/>
          <p:nvPr/>
        </p:nvSpPr>
        <p:spPr>
          <a:xfrm>
            <a:off x="4730064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D8655A9-7E05-45EF-8FF9-A071FB4A90A7}"/>
              </a:ext>
            </a:extLst>
          </p:cNvPr>
          <p:cNvSpPr/>
          <p:nvPr/>
        </p:nvSpPr>
        <p:spPr>
          <a:xfrm>
            <a:off x="6450228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780B068-29FF-4B2C-B2CC-476AC427D2A3}"/>
              </a:ext>
            </a:extLst>
          </p:cNvPr>
          <p:cNvSpPr/>
          <p:nvPr/>
        </p:nvSpPr>
        <p:spPr>
          <a:xfrm>
            <a:off x="6923801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05A5442-6394-483B-905D-D4D49203C9D8}"/>
              </a:ext>
            </a:extLst>
          </p:cNvPr>
          <p:cNvSpPr/>
          <p:nvPr/>
        </p:nvSpPr>
        <p:spPr>
          <a:xfrm>
            <a:off x="7399998" y="1072303"/>
            <a:ext cx="473573" cy="4572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7DE78C1-304A-4AC4-B39C-3026E45D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18" y="3690465"/>
            <a:ext cx="2181194" cy="218119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00FAF22-79EF-4F55-B8B1-9E8A9CC8A2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23" y="3327659"/>
            <a:ext cx="2906807" cy="290680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1F83EF0-DC99-497E-A852-AFD4EF8354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6652" y="3777240"/>
            <a:ext cx="2181194" cy="218119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8C8C9AB-DD0F-4C6F-AC96-D2B367B37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3" y="3323586"/>
            <a:ext cx="2906807" cy="290680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E422775-159E-4EEC-A891-5DFF4DF558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5481" y="3482244"/>
            <a:ext cx="1678882" cy="167888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C5463B09-8E51-4334-9BCB-B7BDC41FE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подарок Рисунок 21">
            <a:extLst>
              <a:ext uri="{FF2B5EF4-FFF2-40B4-BE49-F238E27FC236}">
                <a16:creationId xmlns:a16="http://schemas.microsoft.com/office/drawing/2014/main" id="{54D69ED0-24BE-44FF-A4BA-0931DCEA1EA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63660" y="795599"/>
            <a:ext cx="893403" cy="96638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D55A44-6266-3A93-F07D-CA4EA14DCF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9358" y="4422675"/>
            <a:ext cx="1678882" cy="167888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F954127-0516-4E09-B41A-1DDEA7443E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23" y="3338380"/>
            <a:ext cx="2906807" cy="290680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A9CA23C-DE9F-4BA8-A6E0-6A6C4540880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0"/>
          <a:stretch/>
        </p:blipFill>
        <p:spPr>
          <a:xfrm>
            <a:off x="3183718" y="3924758"/>
            <a:ext cx="2521057" cy="203367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CEBD1A2-118A-4681-8C5B-FC316B773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33" y="3346815"/>
            <a:ext cx="2906807" cy="290680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85166B6-B466-47CE-8950-5EE4861FF1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1292" y="3462877"/>
            <a:ext cx="1834600" cy="183460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21B8B8-B452-A224-DB68-C2ADDB1D7C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5299" y="4180890"/>
            <a:ext cx="1834600" cy="183460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2C7C9B0-5FAF-46F2-97D9-409355493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57" y="3346814"/>
            <a:ext cx="2906807" cy="290680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81B57523-EDA2-4DDB-9A08-9FC7B1B966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3441" y="3709620"/>
            <a:ext cx="2181194" cy="218119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D89A640-7E65-4CF0-9EAD-30FB3AF68F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35" y="3341688"/>
            <a:ext cx="2906807" cy="290680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33109D1-3944-449F-8C04-CAD9EF3F3DF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r="13721"/>
          <a:stretch/>
        </p:blipFill>
        <p:spPr>
          <a:xfrm>
            <a:off x="3539042" y="3554596"/>
            <a:ext cx="1794926" cy="235021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4441B0D8-CF23-41D7-B015-0E9A0B7B2C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47" y="3354399"/>
            <a:ext cx="2906807" cy="290680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EC5DDDA-FA6B-4CA3-8E73-C72F8B963B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7773" y="3529164"/>
            <a:ext cx="1655608" cy="165560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A893F2-863E-0D99-1D56-C25961EB62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3979" y="4356968"/>
            <a:ext cx="1655608" cy="165560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2629C2FF-1D1C-4F22-8F30-4B84CE2B11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16" y="3354567"/>
            <a:ext cx="2906807" cy="290680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FCEB5BE-A2B8-494A-9DD7-6FD446D2F6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4427" y="3641416"/>
            <a:ext cx="2181194" cy="217118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53DD957-F2D6-47FE-9A6B-71D50ADF44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4697" y="362346"/>
            <a:ext cx="5359399" cy="5546529"/>
          </a:xfrm>
          <a:prstGeom prst="rect">
            <a:avLst/>
          </a:prstGeom>
        </p:spPr>
      </p:pic>
      <p:pic>
        <p:nvPicPr>
          <p:cNvPr id="241" name="Picture 24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83930" y="2661073"/>
            <a:ext cx="35623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4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-0.00183 -0.3090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546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-0.21563 -0.318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1590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2.22222E-6 L 0.00144 -0.3215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1608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21563 -0.3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15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4 1.48148E-6 L 0.00091 -0.31181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5602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-0.00182 -0.3090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5463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0183 -0.30902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5463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4.07407E-6 L -4.79167E-6 -0.33264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6644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21563 -0.31806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15903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2024-08-24T20:24:04Z</dcterms:created>
  <dcterms:modified xsi:type="dcterms:W3CDTF">2024-11-07T10:33:17Z</dcterms:modified>
</cp:coreProperties>
</file>