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2DA5E-BFC9-49DE-8EE8-0B5622AB1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D191C19-5EC5-4B6E-A2B2-3681F1BCE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CCC9C9-B7BE-4D8C-B407-AEBC919A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8DE9A-8C2E-4E1A-A2B4-C7464C82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F78AC-2594-4FE1-84CF-B03E472C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149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13475-5FA1-4382-B47C-30BDB80F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F2A80CF-6B24-44AE-91CB-D3D7A6A33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2DBA9B-3D63-4ABB-AF6B-BBA1A3FB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A89E6C-D37A-496C-9AB2-2C00D378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9AAE2D-E146-4212-ABC1-9F9AB24F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771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499DB19-6CCC-4D10-B438-C958F4D3D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C19F24-AF2E-4E2A-9430-D28F60129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0CF184-25BD-4A45-83AA-D90203D1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78523F-30C5-4BAF-B84C-0076FC82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169BC1-8084-4194-A7E0-759CD13D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722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71BA5-B345-4DC3-9C9B-1E455FF5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2CBFC6-E9CC-4AC6-954B-F8281166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0E6D3D-AC68-4F80-95F8-C552CD68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768130-280F-4A03-9466-004C2483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744ED6-B10B-4B92-BA75-56D4D84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438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C5458-16E9-48F4-8447-4613F1EE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869F25-39EA-40B6-8F3F-2D6320C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BF8DF0-78AD-40D2-8312-720CBD5A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4BD495-1B0B-42FD-B7BB-71F27E7E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FAF3A-4C5E-4F3F-AED2-399A98A6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419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DD3B7-CAEA-415D-B9F2-519179FA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DD05CB-5F5A-44B7-A633-CC806F96E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0045D3-0311-4936-8343-4686CDC0A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BC1EF08-2EAA-4A60-8F33-D8E4BC34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4E1681-66DA-4CC0-8887-E21A636A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6B8280-0378-4976-997B-95D4034C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11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2B97D-9BBA-46FE-A186-1027B2FB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E9A068-2190-44CF-9B5E-6EDCD778D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FB29C3-EE3D-4281-BCC4-3FCEB404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85EBF4-1930-4DC1-880C-DBBAC7416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783D083-D7AC-4C34-AEDA-0C8695161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8154012-371E-480B-ADC1-5DE3E4E7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5EE96F1-F765-4FE4-8561-307D78C2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1C635EA-5033-4EF6-833D-076110A9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263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6436F-8666-47B0-84E3-22AFE5DB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3FF983-65E6-4630-ADD9-27FE4B8B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7399102-244D-48C1-99F1-007327AE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94CF05-75A0-473D-8E95-1C4F4A27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811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E1DCC40-C99F-4A3F-9018-53F9FAAF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0880BB1-BFB3-4542-BF15-1B2604D7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7DD4720-541B-418B-88D7-BABEADF0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46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45E4F-8807-45DC-A452-B36DCED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961F29-3F72-4F60-B732-BDD8454D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F6ED30-7C5C-4795-988A-AA9E645AB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DB8F41-95BD-4608-A4C2-8A914B1F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07590A-BC87-43F5-AE0D-9E0F5532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A922E6-EBAB-42E4-A314-7E8FFF5D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838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12C41-BA52-4A48-BD2B-A459AF75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FD7D7AC-8DFA-416F-ADF4-93CD9E357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E2EC514-1514-4758-A2E2-FC218D804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3531D7-6960-41CF-97BC-0ABC35FA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FE04CFB-BA00-4A66-BB37-79153090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D02852-CD78-45DD-B1C0-E7A7310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8673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93260F-AD39-4E53-A0DC-136DC573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C02B7FA-9EA3-4034-B084-1D29016B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DE50D3-E551-493E-A584-6534A4F1A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C10435-34FB-45CF-B725-2DE34E6B2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576FB8-513C-4116-AF4A-60BF7AA6F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76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4EF87D-1693-40ED-9588-1C27919B9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32"/>
            <a:ext cx="12191945" cy="6876861"/>
          </a:xfrm>
          <a:prstGeom prst="rect">
            <a:avLst/>
          </a:prstGeom>
        </p:spPr>
      </p:pic>
      <p:pic>
        <p:nvPicPr>
          <p:cNvPr id="17" name="Google Shape;86;p1" title="gift4.png">
            <a:extLst>
              <a:ext uri="{FF2B5EF4-FFF2-40B4-BE49-F238E27FC236}">
                <a16:creationId xmlns:a16="http://schemas.microsoft.com/office/drawing/2014/main" id="{B231B16A-377F-41AB-834D-902F1277D13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576" y="6041895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68BD3510-93AF-4FDE-B7D3-6BBD03A56E6A}"/>
              </a:ext>
            </a:extLst>
          </p:cNvPr>
          <p:cNvSpPr/>
          <p:nvPr/>
        </p:nvSpPr>
        <p:spPr>
          <a:xfrm>
            <a:off x="4138352" y="280632"/>
            <a:ext cx="6981882" cy="6296735"/>
          </a:xfrm>
          <a:prstGeom prst="roundRect">
            <a:avLst/>
          </a:prstGeom>
          <a:solidFill>
            <a:schemeClr val="bg1">
              <a:alpha val="70022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BF8F4D-D6F8-4765-A50E-55E67B7D4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2062" y="4144925"/>
            <a:ext cx="2520534" cy="25205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40B753-6D7F-4BC8-8FB1-4E81B500F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077" y="1206525"/>
            <a:ext cx="2465916" cy="24637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D62206-F3B5-42AC-9CAD-E0C6BB1EC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350" y="274130"/>
            <a:ext cx="2472966" cy="24729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1B6159E-F7DA-4055-94AE-4F1980ABF2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053" y="174951"/>
            <a:ext cx="1824028" cy="18240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A582B3-8D36-443B-AEB2-7F26E928BC9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7" y="1829441"/>
            <a:ext cx="2195950" cy="21959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270D3DF-7215-4FD0-9F12-987B9A3C1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74" y="4243497"/>
            <a:ext cx="2344455" cy="23444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E33C314-61C5-48E8-9836-A2473F3F9D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211" y="1195871"/>
            <a:ext cx="2470428" cy="24704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62461A-20B7-4DF9-82DF-FC29B206D8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926" y="4131636"/>
            <a:ext cx="2520534" cy="25263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E89DC-9CC4-4A0F-A641-F4B2FC948C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97" y="1818856"/>
            <a:ext cx="2195950" cy="2195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069330-1BBD-46A4-8715-91C5AFBDF2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117" y="270552"/>
            <a:ext cx="2474318" cy="24743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653D18-E47E-48E3-8735-465BE69888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6995" y="167065"/>
            <a:ext cx="1824028" cy="18240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C253EE-200A-475F-9069-AF850C3429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10" y="4232912"/>
            <a:ext cx="2344455" cy="234445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4133014-9F9E-DAF0-9B44-63C8775D3E2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95" y="2732205"/>
            <a:ext cx="2472966" cy="24729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17732A33-D4A8-8E57-B996-12BFF065D9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95" y="2732205"/>
            <a:ext cx="2472966" cy="24729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ABD5F8F-25E1-48E7-83C2-48424090262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66" y="-13349"/>
            <a:ext cx="6727903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1001" y="2191338"/>
            <a:ext cx="35337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2024-08-12T12:56:02Z</dcterms:created>
  <dcterms:modified xsi:type="dcterms:W3CDTF">2024-10-24T09:03:19Z</dcterms:modified>
</cp:coreProperties>
</file>