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49" d="100"/>
          <a:sy n="49" d="100"/>
        </p:scale>
        <p:origin x="5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microsoft.com/office/2016/11/relationships/changesInfo" Target="changesInfos/changesInfo1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аталия Панкратова" userId="2de0ee14185dd351" providerId="LiveId" clId="{E6485F07-E17F-4BC0-94B8-CB977A77CE76}"/>
    <pc:docChg chg="undo custSel modSld">
      <pc:chgData name="Наталия Панкратова" userId="2de0ee14185dd351" providerId="LiveId" clId="{E6485F07-E17F-4BC0-94B8-CB977A77CE76}" dt="2024-12-19T13:26:18.526" v="88" actId="170"/>
      <pc:docMkLst>
        <pc:docMk/>
      </pc:docMkLst>
      <pc:sldChg chg="addSp modSp mod modAnim">
        <pc:chgData name="Наталия Панкратова" userId="2de0ee14185dd351" providerId="LiveId" clId="{E6485F07-E17F-4BC0-94B8-CB977A77CE76}" dt="2024-12-19T13:26:18.526" v="88" actId="170"/>
        <pc:sldMkLst>
          <pc:docMk/>
          <pc:sldMk cId="2267906395" sldId="256"/>
        </pc:sldMkLst>
        <pc:picChg chg="add mod">
          <ac:chgData name="Наталия Панкратова" userId="2de0ee14185dd351" providerId="LiveId" clId="{E6485F07-E17F-4BC0-94B8-CB977A77CE76}" dt="2024-12-19T13:25:21.156" v="69"/>
          <ac:picMkLst>
            <pc:docMk/>
            <pc:sldMk cId="2267906395" sldId="256"/>
            <ac:picMk id="6" creationId="{AF478680-60BD-43B9-A25C-0DDE7E91C9BD}"/>
          </ac:picMkLst>
        </pc:picChg>
        <pc:picChg chg="mod">
          <ac:chgData name="Наталия Панкратова" userId="2de0ee14185dd351" providerId="LiveId" clId="{E6485F07-E17F-4BC0-94B8-CB977A77CE76}" dt="2024-12-19T13:15:48.944" v="4" actId="1076"/>
          <ac:picMkLst>
            <pc:docMk/>
            <pc:sldMk cId="2267906395" sldId="256"/>
            <ac:picMk id="7" creationId="{50D8EB7A-66D6-4A40-B104-4943EFD59912}"/>
          </ac:picMkLst>
        </pc:picChg>
        <pc:picChg chg="mod">
          <ac:chgData name="Наталия Панкратова" userId="2de0ee14185dd351" providerId="LiveId" clId="{E6485F07-E17F-4BC0-94B8-CB977A77CE76}" dt="2024-12-19T13:15:53.596" v="5" actId="1076"/>
          <ac:picMkLst>
            <pc:docMk/>
            <pc:sldMk cId="2267906395" sldId="256"/>
            <ac:picMk id="9" creationId="{C9108633-1242-486B-B967-BDCA65FBD160}"/>
          </ac:picMkLst>
        </pc:picChg>
        <pc:picChg chg="mod">
          <ac:chgData name="Наталия Панкратова" userId="2de0ee14185dd351" providerId="LiveId" clId="{E6485F07-E17F-4BC0-94B8-CB977A77CE76}" dt="2024-12-19T13:17:00.773" v="23" actId="1076"/>
          <ac:picMkLst>
            <pc:docMk/>
            <pc:sldMk cId="2267906395" sldId="256"/>
            <ac:picMk id="11" creationId="{922ADAD5-ED24-4A66-BB15-1A8A19006029}"/>
          </ac:picMkLst>
        </pc:picChg>
        <pc:picChg chg="mod">
          <ac:chgData name="Наталия Панкратова" userId="2de0ee14185dd351" providerId="LiveId" clId="{E6485F07-E17F-4BC0-94B8-CB977A77CE76}" dt="2024-12-19T13:16:25.831" v="14" actId="1076"/>
          <ac:picMkLst>
            <pc:docMk/>
            <pc:sldMk cId="2267906395" sldId="256"/>
            <ac:picMk id="13" creationId="{F444FC8C-7A1D-439D-9784-38D98F342365}"/>
          </ac:picMkLst>
        </pc:picChg>
        <pc:picChg chg="mod">
          <ac:chgData name="Наталия Панкратова" userId="2de0ee14185dd351" providerId="LiveId" clId="{E6485F07-E17F-4BC0-94B8-CB977A77CE76}" dt="2024-12-19T13:16:39.979" v="17" actId="1076"/>
          <ac:picMkLst>
            <pc:docMk/>
            <pc:sldMk cId="2267906395" sldId="256"/>
            <ac:picMk id="15" creationId="{BE419012-C1F4-4D31-8C95-D6188F02D791}"/>
          </ac:picMkLst>
        </pc:picChg>
        <pc:picChg chg="mod">
          <ac:chgData name="Наталия Панкратова" userId="2de0ee14185dd351" providerId="LiveId" clId="{E6485F07-E17F-4BC0-94B8-CB977A77CE76}" dt="2024-12-19T13:16:14.047" v="10" actId="1076"/>
          <ac:picMkLst>
            <pc:docMk/>
            <pc:sldMk cId="2267906395" sldId="256"/>
            <ac:picMk id="17" creationId="{FEDB4455-06D7-4302-8A68-FEB30C1EFADE}"/>
          </ac:picMkLst>
        </pc:picChg>
        <pc:picChg chg="mod">
          <ac:chgData name="Наталия Панкратова" userId="2de0ee14185dd351" providerId="LiveId" clId="{E6485F07-E17F-4BC0-94B8-CB977A77CE76}" dt="2024-12-19T13:16:20.830" v="12" actId="1076"/>
          <ac:picMkLst>
            <pc:docMk/>
            <pc:sldMk cId="2267906395" sldId="256"/>
            <ac:picMk id="19" creationId="{A60B87E9-19C8-411B-9736-20E668807B63}"/>
          </ac:picMkLst>
        </pc:picChg>
        <pc:picChg chg="mod">
          <ac:chgData name="Наталия Панкратова" userId="2de0ee14185dd351" providerId="LiveId" clId="{E6485F07-E17F-4BC0-94B8-CB977A77CE76}" dt="2024-12-19T13:15:57.279" v="6" actId="1076"/>
          <ac:picMkLst>
            <pc:docMk/>
            <pc:sldMk cId="2267906395" sldId="256"/>
            <ac:picMk id="21" creationId="{5D25228C-4A35-486A-8D05-DE5B74387018}"/>
          </ac:picMkLst>
        </pc:picChg>
        <pc:picChg chg="mod">
          <ac:chgData name="Наталия Панкратова" userId="2de0ee14185dd351" providerId="LiveId" clId="{E6485F07-E17F-4BC0-94B8-CB977A77CE76}" dt="2024-12-19T13:16:07.153" v="8" actId="1076"/>
          <ac:picMkLst>
            <pc:docMk/>
            <pc:sldMk cId="2267906395" sldId="256"/>
            <ac:picMk id="23" creationId="{F46C1D50-F2A6-46EE-9A90-3FB0FBA915C4}"/>
          </ac:picMkLst>
        </pc:picChg>
        <pc:picChg chg="add mod">
          <ac:chgData name="Наталия Панкратова" userId="2de0ee14185dd351" providerId="LiveId" clId="{E6485F07-E17F-4BC0-94B8-CB977A77CE76}" dt="2024-12-19T13:23:17.209" v="61" actId="1076"/>
          <ac:picMkLst>
            <pc:docMk/>
            <pc:sldMk cId="2267906395" sldId="256"/>
            <ac:picMk id="24" creationId="{6CB17A68-6748-4102-8C92-E6F9F620D663}"/>
          </ac:picMkLst>
        </pc:picChg>
        <pc:picChg chg="mod">
          <ac:chgData name="Наталия Панкратова" userId="2de0ee14185dd351" providerId="LiveId" clId="{E6485F07-E17F-4BC0-94B8-CB977A77CE76}" dt="2024-12-19T13:17:07.611" v="24" actId="1076"/>
          <ac:picMkLst>
            <pc:docMk/>
            <pc:sldMk cId="2267906395" sldId="256"/>
            <ac:picMk id="25" creationId="{178B196F-0DB0-4C95-A603-EB0BC541094F}"/>
          </ac:picMkLst>
        </pc:picChg>
        <pc:picChg chg="mod">
          <ac:chgData name="Наталия Панкратова" userId="2de0ee14185dd351" providerId="LiveId" clId="{E6485F07-E17F-4BC0-94B8-CB977A77CE76}" dt="2024-12-19T13:16:33.378" v="16" actId="1076"/>
          <ac:picMkLst>
            <pc:docMk/>
            <pc:sldMk cId="2267906395" sldId="256"/>
            <ac:picMk id="26" creationId="{E16B3A32-926C-43CF-9A12-05648286ED7F}"/>
          </ac:picMkLst>
        </pc:picChg>
        <pc:picChg chg="mod">
          <ac:chgData name="Наталия Панкратова" userId="2de0ee14185dd351" providerId="LiveId" clId="{E6485F07-E17F-4BC0-94B8-CB977A77CE76}" dt="2024-12-19T13:16:30.952" v="15" actId="1076"/>
          <ac:picMkLst>
            <pc:docMk/>
            <pc:sldMk cId="2267906395" sldId="256"/>
            <ac:picMk id="27" creationId="{FECFF237-0B35-42D1-AA59-668B9C962990}"/>
          </ac:picMkLst>
        </pc:picChg>
        <pc:picChg chg="mod">
          <ac:chgData name="Наталия Панкратова" userId="2de0ee14185dd351" providerId="LiveId" clId="{E6485F07-E17F-4BC0-94B8-CB977A77CE76}" dt="2024-12-19T13:16:24.038" v="13" actId="1076"/>
          <ac:picMkLst>
            <pc:docMk/>
            <pc:sldMk cId="2267906395" sldId="256"/>
            <ac:picMk id="28" creationId="{41E5D686-C837-4153-BD22-DB525EC3C417}"/>
          </ac:picMkLst>
        </pc:picChg>
        <pc:picChg chg="mod">
          <ac:chgData name="Наталия Панкратова" userId="2de0ee14185dd351" providerId="LiveId" clId="{E6485F07-E17F-4BC0-94B8-CB977A77CE76}" dt="2024-12-19T13:16:18.526" v="11" actId="1076"/>
          <ac:picMkLst>
            <pc:docMk/>
            <pc:sldMk cId="2267906395" sldId="256"/>
            <ac:picMk id="29" creationId="{0B6D9D33-D6C9-4F22-8CAA-DD00BDFD6801}"/>
          </ac:picMkLst>
        </pc:picChg>
        <pc:picChg chg="mod">
          <ac:chgData name="Наталия Панкратова" userId="2de0ee14185dd351" providerId="LiveId" clId="{E6485F07-E17F-4BC0-94B8-CB977A77CE76}" dt="2024-12-19T13:16:10.824" v="9" actId="1076"/>
          <ac:picMkLst>
            <pc:docMk/>
            <pc:sldMk cId="2267906395" sldId="256"/>
            <ac:picMk id="30" creationId="{F9F415B8-C429-40B0-B17D-1570F50B4777}"/>
          </ac:picMkLst>
        </pc:picChg>
        <pc:picChg chg="mod">
          <ac:chgData name="Наталия Панкратова" userId="2de0ee14185dd351" providerId="LiveId" clId="{E6485F07-E17F-4BC0-94B8-CB977A77CE76}" dt="2024-12-19T13:16:05.679" v="7" actId="1076"/>
          <ac:picMkLst>
            <pc:docMk/>
            <pc:sldMk cId="2267906395" sldId="256"/>
            <ac:picMk id="31" creationId="{8C1302D4-4C8B-4329-8CFA-1E250FB04029}"/>
          </ac:picMkLst>
        </pc:picChg>
        <pc:picChg chg="add mod">
          <ac:chgData name="Наталия Панкратова" userId="2de0ee14185dd351" providerId="LiveId" clId="{E6485F07-E17F-4BC0-94B8-CB977A77CE76}" dt="2024-12-19T13:23:23.805" v="62" actId="1076"/>
          <ac:picMkLst>
            <pc:docMk/>
            <pc:sldMk cId="2267906395" sldId="256"/>
            <ac:picMk id="32" creationId="{3B031AA8-8D50-4B85-9D22-984D838595C0}"/>
          </ac:picMkLst>
        </pc:picChg>
        <pc:picChg chg="add mod">
          <ac:chgData name="Наталия Панкратова" userId="2de0ee14185dd351" providerId="LiveId" clId="{E6485F07-E17F-4BC0-94B8-CB977A77CE76}" dt="2024-12-19T13:25:46.167" v="74" actId="1076"/>
          <ac:picMkLst>
            <pc:docMk/>
            <pc:sldMk cId="2267906395" sldId="256"/>
            <ac:picMk id="34" creationId="{F576FC19-4D7D-4ADC-9346-9BE447A0B502}"/>
          </ac:picMkLst>
        </pc:picChg>
        <pc:picChg chg="mod ord">
          <ac:chgData name="Наталия Панкратова" userId="2de0ee14185dd351" providerId="LiveId" clId="{E6485F07-E17F-4BC0-94B8-CB977A77CE76}" dt="2024-12-19T13:26:18.526" v="88" actId="170"/>
          <ac:picMkLst>
            <pc:docMk/>
            <pc:sldMk cId="2267906395" sldId="256"/>
            <ac:picMk id="35" creationId="{DAB804B4-E064-43C7-BBB6-8E134C6FE5C4}"/>
          </ac:picMkLst>
        </pc:picChg>
      </pc:sldChg>
    </pc:docChg>
  </pc:docChgLst>
</pc:chgInfo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7341A3-A809-4518-97C6-DCF44D2B68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6050F7-F8A5-4A37-9DE4-A8C8914F6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C4FD4C-117E-4EDC-AD26-F8442E6D5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CF0775-55F3-4E27-9557-AE55031B9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F890D6-2A24-4B47-87A9-1378D6395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5232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DBED3C-C728-42C1-99FF-32D2B5EA2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0C00BEF-6D7D-4D7F-8AFB-444932272C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FA369A-31B7-4A88-BE53-2BC847521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D4E4D2-28B4-43C2-993A-BB2F278B0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A45B76-A213-47B5-818A-6F3389826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7272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43368F4-C781-4468-9AB6-C9291F69AE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4C577D8-18EB-4661-89B5-ABB03E4BE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F890E3-3944-4957-A933-F7A6E932A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EF51CC-B2B3-42DE-9C15-4C75CCCCA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306AAF-9A52-4751-996C-1777F6812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0010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369DC8-8E63-4BE1-BEFA-2BD082C7F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6AA828-B0D9-4587-8013-229F8B927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78CA31-6629-4AAF-8AF7-E2582709C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61799D-50BD-4279-9AE8-42CEB4BDC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83CF8-2073-47D2-860C-6ED170387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0155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3457EF-DD42-4C4C-9F7B-E42D757B4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860A99-D8DA-4047-A672-302A0CCBA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F85DA9-C0A3-4449-92F8-28202DD7F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37AAC0-7BE8-4108-808F-4F11A6105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D22EB9-E696-4628-A7D3-B21C50E32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2993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73FD47-8231-44DA-AC9F-AA561F2D7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D12F6A-5389-454B-A3EE-B5B3BA3D70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80D675F-BE98-4D85-8B4E-9F30BF999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92D4E7-DDBB-41E8-B4AF-55925D4E0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F8EFBF-2CFF-4094-8D59-C61025038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A0A90A-DAFD-4F09-AF79-F1F8103EA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925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E031E9-F1CB-466D-AE6A-7E71BCDDB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097FBC-09DB-410F-9163-85309AF96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E1FF11-2D30-459A-95E0-2E721BCE26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9DE388E-1899-4A5C-8724-7B627E7B59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AC78138-20EC-4DDA-98BB-C4D9C234EB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1F43D7-6EA3-4A13-8EA8-35E2FA2DB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4683E46-FE41-4915-867B-D74A88E1A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683471-A5BF-4E72-80A0-66D45762A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8833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884F64-2EAA-4034-9427-0B3CA5757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3AF6D9B-371A-4C0F-99A6-B776FC9CE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28890E0-20EF-4258-B8CE-B8849E0A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41A80DB-795B-410F-A756-7B23A71C8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0692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3F11BCB-E013-4A2A-9A7F-945FBBE5E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3A17725-CDCA-42C9-8198-4197B05E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15F8B8-A3F5-4A06-ABF0-10C02B9A0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6994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AA8C7-125F-4984-8179-A76FFB26F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0374FE-B283-445D-9EE3-F1FF715A3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F536D28-A1CA-4CBE-818A-02B8F5242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B7966F-5A9A-45B0-A2AD-63A16FCBC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AA80CE-6B68-44EC-B5B8-69DD2F1F6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CEA5C4-7203-48E9-A6C4-F7C80AF4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300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8556A-7AD1-413D-A3FF-71474E9FA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F82A60C-3E30-45B0-9CC6-5B6D8A71E6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026D00-0689-4C9D-8204-149C1E58DE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D801AC-8C46-4BBD-91BB-A1D91A34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08C492-CA61-41C7-A872-FB7FED4AA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FF514F-3F08-423D-BE8C-4A0CDE733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599454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443852-DC99-49D3-9500-68C393141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BEC927-73A8-449C-8E1E-9A85B2074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E99F05-9390-43F5-A938-C4A47A02EB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DDD27E-C8CF-4D61-8748-563C8255BB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365ED1-F576-4F00-A012-CC3273DDAF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3013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microsoft.com/office/2007/relationships/hdphoto" Target="../media/hdphoto3.wdp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microsoft.com/office/2007/relationships/hdphoto" Target="../media/hdphoto4.wdp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microsoft.com/office/2007/relationships/hdphoto" Target="../media/hdphoto5.wdp"/><Relationship Id="rId19" Type="http://schemas.openxmlformats.org/officeDocument/2006/relationships/image" Target="../media/image13.png"/><Relationship Id="rId20" Type="http://schemas.openxmlformats.org/officeDocument/2006/relationships/image" Target="../media/image14.png"/><Relationship Id="rId21" Type="http://schemas.microsoft.com/office/2007/relationships/hdphoto" Target="../media/hdphoto6.wdp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microsoft.com/office/2007/relationships/hdphoto" Target="../media/hdphoto7.wdp"/><Relationship Id="rId25" Type="http://schemas.openxmlformats.org/officeDocument/2006/relationships/image" Target="../media/image17.png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microsoft.com/office/2007/relationships/hdphoto" Target="../media/hdphoto8.wdp"/><Relationship Id="rId29" Type="http://schemas.openxmlformats.org/officeDocument/2006/relationships/image" Target="../media/image20.png"/><Relationship Id="rId30" Type="http://schemas.openxmlformats.org/officeDocument/2006/relationships/image" Target="../media/image21.png"/><Relationship Id="rId31" Type="http://schemas.microsoft.com/office/2007/relationships/hdphoto" Target="../media/hdphoto9.wdp"/><Relationship Id="rId32" Type="http://schemas.openxmlformats.org/officeDocument/2006/relationships/image" Target="../media/image22.png"/><Relationship Id="rId33" Type="http://schemas.openxmlformats.org/officeDocument/2006/relationships/image" Target="../media/image23.png"/><Relationship Id="rId3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1B1AF8-3676-499D-97D7-88E541BFA4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0C9A803-C2A8-42CE-87B3-33A57A42F2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 descr="Изображение выглядит как картина, аниме, зим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9E435A5-E99D-4C28-9B5D-4E0F0A96D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8"/>
          </a:xfrm>
          <a:prstGeom prst="rect">
            <a:avLst/>
          </a:prstGeom>
        </p:spPr>
      </p:pic>
      <p:pic>
        <p:nvPicPr>
          <p:cNvPr id="9" name="Рисунок 8" descr="Изображение выглядит как сфера, круг, стекло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9108633-1242-486B-B967-BDCA65FBD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640" y="1368517"/>
            <a:ext cx="5478517" cy="547851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922ADAD5-ED24-4A66-BB15-1A8A1900602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965" y="2261998"/>
            <a:ext cx="2102494" cy="210249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178B196F-0DB0-4C95-A603-EB0BC54109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467" y="2230770"/>
            <a:ext cx="2111755" cy="211175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фрукт, ягода, Бессемянный плод, смородина&#10;&#10;Автоматически созданное описание">
            <a:extLst>
              <a:ext uri="{FF2B5EF4-FFF2-40B4-BE49-F238E27FC236}">
                <a16:creationId xmlns:a16="http://schemas.microsoft.com/office/drawing/2014/main" id="{BE419012-C1F4-4D31-8C95-D6188F02D7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414" y="2069050"/>
            <a:ext cx="2111755" cy="211175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фрукт, ягода, Бессемянный плод, смородина&#10;&#10;Автоматически созданное описание">
            <a:extLst>
              <a:ext uri="{FF2B5EF4-FFF2-40B4-BE49-F238E27FC236}">
                <a16:creationId xmlns:a16="http://schemas.microsoft.com/office/drawing/2014/main" id="{E16B3A32-926C-43CF-9A12-05648286ED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01" y="2065934"/>
            <a:ext cx="2111755" cy="211175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укуруза, еда, Кукурузный початок, Кукурузные зерна&#10;&#10;Автоматически созданное описание">
            <a:extLst>
              <a:ext uri="{FF2B5EF4-FFF2-40B4-BE49-F238E27FC236}">
                <a16:creationId xmlns:a16="http://schemas.microsoft.com/office/drawing/2014/main" id="{FECFF237-0B35-42D1-AA59-668B9C9629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887" y="2387257"/>
            <a:ext cx="1882878" cy="1877968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кукуруза, еда, Кукурузный початок, Кукурузные зерна&#10;&#10;Автоматически созданное описание">
            <a:extLst>
              <a:ext uri="{FF2B5EF4-FFF2-40B4-BE49-F238E27FC236}">
                <a16:creationId xmlns:a16="http://schemas.microsoft.com/office/drawing/2014/main" id="{F444FC8C-7A1D-439D-9784-38D98F3423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337" y="2367257"/>
            <a:ext cx="1882878" cy="18779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1E5D686-C837-4153-BD22-DB525EC3C4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9761" y="2334576"/>
            <a:ext cx="2360065" cy="236935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60B87E9-19C8-411B-9736-20E668807B6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3202" y="2344912"/>
            <a:ext cx="2345654" cy="235488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B6D9D33-D6C9-4F22-8CAA-DD00BDFD680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4852" y="1917110"/>
            <a:ext cx="2323849" cy="232384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EDB4455-06D7-4302-8A68-FEB30C1EFAD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2288" y="1919243"/>
            <a:ext cx="2323849" cy="2323849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9F415B8-C429-40B0-B17D-1570F50B477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131" y="2420669"/>
            <a:ext cx="1882878" cy="188287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46C1D50-F2A6-46EE-9A90-3FB0FBA915C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622" y="2420669"/>
            <a:ext cx="1882878" cy="1882878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транспорт, экскаватор, Строительное оборудование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8C1302D4-4C8B-4329-8CFA-1E250FB0402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908" y="2137023"/>
            <a:ext cx="2360065" cy="236006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ранспорт, экскаватор, Строительное оборудование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5D25228C-4A35-486A-8D05-DE5B7438701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543" y="2127732"/>
            <a:ext cx="2360065" cy="236006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зарисовка, рисунок, фрукт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8BA8FDD9-9CCE-415D-AEF0-0488C7E25B1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138" y="5737459"/>
            <a:ext cx="1120541" cy="112054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CB17A68-6748-4102-8C92-E6F9F620D66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769" y="1917657"/>
            <a:ext cx="2360065" cy="236006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B031AA8-8D50-4B85-9D22-984D838595C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234" y="1899001"/>
            <a:ext cx="2360065" cy="23600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478680-60BD-43B9-A25C-0DDE7E91C9B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247" y="1973777"/>
            <a:ext cx="2386645" cy="238664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576FC19-4D7D-4ADC-9346-9BE447A0B50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908" y="1956426"/>
            <a:ext cx="2386645" cy="2386645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звезда, творческий подход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AB804B4-E064-43C7-BBB6-8E134C6FE5C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041" y="532170"/>
            <a:ext cx="5478518" cy="5659876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76047" y="3011465"/>
            <a:ext cx="3409950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0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FF01A3-B870-4460-BE7D-255949FB989B}"/>
</file>

<file path=customXml/itemProps2.xml><?xml version="1.0" encoding="utf-8"?>
<ds:datastoreItem xmlns:ds="http://schemas.openxmlformats.org/officeDocument/2006/customXml" ds:itemID="{F703B26C-21D0-47D5-BCC2-C15293C90CB9}"/>
</file>

<file path=customXml/itemProps3.xml><?xml version="1.0" encoding="utf-8"?>
<ds:datastoreItem xmlns:ds="http://schemas.openxmlformats.org/officeDocument/2006/customXml" ds:itemID="{01022469-DF94-4E95-B8CB-D42D7F367AD6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Наталия Панкратова</cp:lastModifiedBy>
  <cp:revision>2</cp:revision>
  <dcterms:created xsi:type="dcterms:W3CDTF">2024-12-18T09:41:23Z</dcterms:created>
  <dcterms:modified xsi:type="dcterms:W3CDTF">2024-12-19T13:26:23Z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