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D02BB53D-C509-42C1-BA64-30EC5FAF855F}">
          <p14:sldIdLst>
            <p14:sldId id="25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874C22-D23D-49C4-B8A5-5DFF6A325D25}" type="datetimeFigureOut">
              <a:rPr lang="ru-UA" smtClean="0"/>
              <a:t>28.10.2024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D37B4-9F14-450F-BB25-2F7D812B8D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71954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BD37B4-9F14-450F-BB25-2F7D812B8D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7463064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>
            <a:off x="447655" y="4258081"/>
            <a:ext cx="2592088" cy="249494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08" y="4394379"/>
            <a:ext cx="2309908" cy="230990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18" y="3955099"/>
            <a:ext cx="3110458" cy="3110458"/>
          </a:xfrm>
          <a:prstGeom prst="rect">
            <a:avLst/>
          </a:prstGeom>
        </p:spPr>
      </p:pic>
      <p:sp>
        <p:nvSpPr>
          <p:cNvPr id="30" name="Овал 29"/>
          <p:cNvSpPr/>
          <p:nvPr/>
        </p:nvSpPr>
        <p:spPr>
          <a:xfrm>
            <a:off x="1609749" y="48930"/>
            <a:ext cx="2592088" cy="249494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Овал 30"/>
          <p:cNvSpPr/>
          <p:nvPr/>
        </p:nvSpPr>
        <p:spPr>
          <a:xfrm>
            <a:off x="8263042" y="48930"/>
            <a:ext cx="2592088" cy="249494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Овал 31"/>
          <p:cNvSpPr/>
          <p:nvPr/>
        </p:nvSpPr>
        <p:spPr>
          <a:xfrm>
            <a:off x="9334384" y="4258081"/>
            <a:ext cx="2592088" cy="249494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359" y="207697"/>
            <a:ext cx="1961898" cy="224216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048" y="212892"/>
            <a:ext cx="1666940" cy="216702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893" y="4214061"/>
            <a:ext cx="1914421" cy="2393026"/>
          </a:xfrm>
          <a:prstGeom prst="rect">
            <a:avLst/>
          </a:prstGeom>
        </p:spPr>
      </p:pic>
      <p:sp>
        <p:nvSpPr>
          <p:cNvPr id="36" name="Овал 35"/>
          <p:cNvSpPr/>
          <p:nvPr/>
        </p:nvSpPr>
        <p:spPr>
          <a:xfrm>
            <a:off x="4954928" y="39907"/>
            <a:ext cx="2592088" cy="249494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363" y="562576"/>
            <a:ext cx="1879911" cy="1448456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079" y="-281507"/>
            <a:ext cx="3110458" cy="311045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53" y="-226448"/>
            <a:ext cx="3110458" cy="311045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857" y="-258827"/>
            <a:ext cx="3110458" cy="3110458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925" y="3950325"/>
            <a:ext cx="3110458" cy="311045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AEFB017-125A-7DC6-853E-653728D4603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825" y="3592107"/>
            <a:ext cx="2490682" cy="2517608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07534" y="3224976"/>
            <a:ext cx="2381250" cy="1781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Тараканова</dc:creator>
  <cp:lastModifiedBy>Администратор</cp:lastModifiedBy>
  <cp:revision>19</cp:revision>
  <dcterms:created xsi:type="dcterms:W3CDTF">2024-03-03T16:53:00Z</dcterms:created>
  <dcterms:modified xsi:type="dcterms:W3CDTF">2024-10-28T13:44:10Z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E6B698E85E5E418DB1C7A369D9878769_12</vt:lpwstr>
  </property>
  <property fmtid="{D5CDD505-2E9C-101B-9397-08002B2CF9AE}" pid="3" name="KSOProductBuildVer">
    <vt:lpwstr>1033-12.2.0.17153</vt:lpwstr>
  </property>
</Properties>
</file>