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LID4096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2" autoAdjust="0"/>
    <p:restoredTop sz="94660"/>
  </p:normalViewPr>
  <p:slideViewPr>
    <p:cSldViewPr snapToGrid="0" showGuides="1">
      <p:cViewPr>
        <p:scale>
          <a:sx n="33" d="100"/>
          <a:sy n="33" d="100"/>
        </p:scale>
        <p:origin x="2952" y="17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C2DA5E-BFC9-49DE-8EE8-0B5622AB1E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6D191C19-5EC5-4B6E-A2B2-3681F1BCEE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7CCC9C9-B7BE-4D8C-B407-AEBC919A38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6A58DE9A-8C2E-4E1A-A2B4-C7464C8289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DFF78AC-2594-4FE1-84CF-B03E472CF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6814948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1E13475-5FA1-4382-B47C-30BDB80F57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0F2A80CF-6B24-44AE-91CB-D3D7A6A334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BD2DBA9B-3D63-4ABB-AF6B-BBA1A3FBE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E0A89E6C-D37A-496C-9AB2-2C00D378ED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29AAE2D-E146-4212-ABC1-9F9AB24F67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3577126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D499DB19-6CCC-4D10-B438-C958F4D3D83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E2C19F24-AF2E-4E2A-9430-D28F60129C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4F0CF184-25BD-4A45-83AA-D90203D180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A78523F-30C5-4BAF-B84C-0076FC82B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F169BC1-8084-4194-A7E0-759CD13DF1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17229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E71BA5-B345-4DC3-9C9B-1E455FF543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42CBFC6-E9CC-4AC6-954B-F8281166F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F0E6D3D-AC68-4F80-95F8-C552CD681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4768130-280F-4A03-9466-004C2483FA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F744ED6-B10B-4B92-BA75-56D4D8408D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104383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2C5458-16E9-48F4-8447-4613F1EE80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7869F25-39EA-40B6-8F3F-2D6320CE8D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A2BF8DF0-78AD-40D2-8312-720CBD5A5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434BD495-1B0B-42FD-B7BB-71F27E7E1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563FAF3A-4C5E-4F3F-AED2-399A98A68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9441952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B0DD3B7-CAEA-415D-B9F2-519179FA92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9DD05CB-5F5A-44B7-A633-CC806F96E9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C90045D3-0311-4936-8343-4686CDC0A7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FBC1EF08-2EAA-4A60-8F33-D8E4BC3422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874E1681-66DA-4CC0-8887-E21A636A6D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4A6B8280-0378-4976-997B-95D4034C5D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921178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272B97D-9BBA-46FE-A186-1027B2FB3C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0CE9A068-2190-44CF-9B5E-6EDCD778DF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0FB29C3-EE3D-4281-BCC4-3FCEB4046E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AD85EBF4-1930-4DC1-880C-DBBAC741618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8783D083-D7AC-4C34-AEDA-0C869516130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C8154012-371E-480B-ADC1-5DE3E4E7D1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A5EE96F1-F765-4FE4-8561-307D78C2F7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B1C635EA-5033-4EF6-833D-076110A9AE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4826379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B96436F-8666-47B0-84E3-22AFE5DB56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A53FF983-65E6-4630-ADD9-27FE4B8B21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87399102-244D-48C1-99F1-007327AE9C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0994CF05-75A0-473D-8E95-1C4F4A2733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418118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9E1DCC40-C99F-4A3F-9018-53F9FAAF26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B0880BB1-BFB3-4542-BF15-1B2604D7F5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67DD4720-541B-418B-88D7-BABEADF03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19764651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045E4F-8807-45DC-A452-B36DCEDFE5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5D961F29-3F72-4F60-B732-BDD8454D86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3F6ED30-7C5C-4795-988A-AA9E645AB4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C1DB8F41-95BD-4608-A4C2-8A914B1FC0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607590A-BC87-43F5-AE0D-9E0F553243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BA922E6-EBAB-42E4-A314-7E8FFF5D9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37783837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7F12C41-BA52-4A48-BD2B-A459AF757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EFD7D7AC-8DFA-416F-ADF4-93CD9E357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LID4096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9E2EC514-1514-4758-A2E2-FC218D8043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663531D7-6960-41CF-97BC-0ABC35FA3B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4FE04CFB-BA00-4A66-BB37-791530908B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LID4096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E3D02852-CD78-45DD-B1C0-E7A73102C9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0686732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1D93260F-AD39-4E53-A0DC-136DC573F2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LID4096"/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9C02B7FA-9EA3-4034-B084-1D29016B955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  <a:endParaRPr lang="LID4096"/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17DE50D3-E551-493E-A584-6534A4F1A4E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6388CE-4A08-42C0-A931-18F77EF9A9AB}" type="datetimeFigureOut">
              <a:rPr lang="LID4096" smtClean="0"/>
              <a:t>10/24/2024</a:t>
            </a:fld>
            <a:endParaRPr lang="LID4096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9C10435-34FB-45CF-B725-2DE34E6B230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LID4096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25576FB8-513C-4116-AF4A-60BF7AA6FE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178327-D9CF-4502-9A37-AADE74BA56BA}" type="slidenum">
              <a:rPr lang="LID4096" smtClean="0"/>
              <a:t>‹#›</a:t>
            </a:fld>
            <a:endParaRPr lang="LID4096"/>
          </a:p>
        </p:txBody>
      </p:sp>
    </p:spTree>
    <p:extLst>
      <p:ext uri="{BB962C8B-B14F-4D97-AF65-F5344CB8AC3E}">
        <p14:creationId xmlns:p14="http://schemas.microsoft.com/office/powerpoint/2010/main" val="2277688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LID4096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microsoft.com/office/2007/relationships/hdphoto" Target="../media/hdphoto1.wdp"/><Relationship Id="rId11" Type="http://schemas.openxmlformats.org/officeDocument/2006/relationships/image" Target="../media/image9.png"/><Relationship Id="rId12" Type="http://schemas.microsoft.com/office/2007/relationships/hdphoto" Target="../media/hdphoto2.wdp"/><Relationship Id="rId13" Type="http://schemas.openxmlformats.org/officeDocument/2006/relationships/image" Target="../media/image10.png"/><Relationship Id="rId14" Type="http://schemas.openxmlformats.org/officeDocument/2006/relationships/image" Target="../media/image11.png"/><Relationship Id="rId15" Type="http://schemas.openxmlformats.org/officeDocument/2006/relationships/image" Target="../media/image12.png"/><Relationship Id="rId16" Type="http://schemas.openxmlformats.org/officeDocument/2006/relationships/image" Target="../media/image13.png"/><Relationship Id="rId17" Type="http://schemas.openxmlformats.org/officeDocument/2006/relationships/image" Target="../media/image14.png"/><Relationship Id="rId18" Type="http://schemas.openxmlformats.org/officeDocument/2006/relationships/image" Target="../media/image15.png"/><Relationship Id="rId19" Type="http://schemas.openxmlformats.org/officeDocument/2006/relationships/image" Target="../media/image16.png"/><Relationship Id="rId20" Type="http://schemas.openxmlformats.org/officeDocument/2006/relationships/image" Target="../media/image17.png"/><Relationship Id="rId21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754EF87D-1693-40ED-9588-1C27919B937D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-9432"/>
            <a:ext cx="12191945" cy="6876861"/>
          </a:xfrm>
          <a:prstGeom prst="rect">
            <a:avLst/>
          </a:prstGeom>
        </p:spPr>
      </p:pic>
      <p:pic>
        <p:nvPicPr>
          <p:cNvPr id="17" name="Google Shape;86;p1" title="gift4.png">
            <a:extLst>
              <a:ext uri="{FF2B5EF4-FFF2-40B4-BE49-F238E27FC236}">
                <a16:creationId xmlns:a16="http://schemas.microsoft.com/office/drawing/2014/main" id="{B231B16A-377F-41AB-834D-902F1277D13F}"/>
              </a:ext>
            </a:extLst>
          </p:cNvPr>
          <p:cNvPicPr preferRelativeResize="0"/>
          <p:nvPr/>
        </p:nvPicPr>
        <p:blipFill>
          <a:blip r:embed="rId3"/>
          <a:stretch>
            <a:fillRect/>
          </a:stretch>
        </p:blipFill>
        <p:spPr>
          <a:xfrm>
            <a:off x="61576" y="6041895"/>
            <a:ext cx="1010190" cy="867551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Прямокутник: округлені кути 24">
            <a:extLst>
              <a:ext uri="{FF2B5EF4-FFF2-40B4-BE49-F238E27FC236}">
                <a16:creationId xmlns:a16="http://schemas.microsoft.com/office/drawing/2014/main" id="{68BD3510-93AF-4FDE-B7D3-6BBD03A56E6A}"/>
              </a:ext>
            </a:extLst>
          </p:cNvPr>
          <p:cNvSpPr/>
          <p:nvPr/>
        </p:nvSpPr>
        <p:spPr>
          <a:xfrm>
            <a:off x="4138352" y="280632"/>
            <a:ext cx="6981882" cy="6296735"/>
          </a:xfrm>
          <a:prstGeom prst="roundRect">
            <a:avLst/>
          </a:prstGeom>
          <a:solidFill>
            <a:schemeClr val="bg1">
              <a:alpha val="70022"/>
            </a:schemeClr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LID4096"/>
          </a:p>
        </p:txBody>
      </p:sp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B4BF8F4D-D6F8-4765-A50E-55E67B7D496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32062" y="4144925"/>
            <a:ext cx="2520534" cy="2520534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1540B753-6D7F-4BC8-8FB1-4E81B500FBF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2077" y="1206525"/>
            <a:ext cx="2465916" cy="2463725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5D62206-F3B5-42AC-9CAD-E0C6BB1EC98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46350" y="274130"/>
            <a:ext cx="2472966" cy="2472966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E1B6159E-F7DA-4055-94AE-4F1980ABF2E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404053" y="174951"/>
            <a:ext cx="1824028" cy="1824028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49A582B3-8D36-443B-AEB2-7F26E928BC9C}"/>
              </a:ext>
            </a:extLst>
          </p:cNvPr>
          <p:cNvPicPr>
            <a:picLocks noChangeAspect="1"/>
          </p:cNvPicPr>
          <p:nvPr/>
        </p:nvPicPr>
        <p:blipFill>
          <a:blip r:embed="rId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317" y="1829441"/>
            <a:ext cx="2195950" cy="219595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9270D3DF-7215-4FD0-9F12-987B9A3C18D1}"/>
              </a:ext>
            </a:extLst>
          </p:cNvPr>
          <p:cNvPicPr>
            <a:picLocks noChangeAspect="1"/>
          </p:cNvPicPr>
          <p:nvPr/>
        </p:nvPicPr>
        <p:blipFill>
          <a:blip r:embed="rId11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1574" y="4243497"/>
            <a:ext cx="2344455" cy="2344455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FE33C314-61C5-48E8-9836-A2473F3F9D07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301211" y="1195871"/>
            <a:ext cx="2470428" cy="2470428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462461A-20B7-4DF9-82DF-FC29B206D8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625926" y="4131636"/>
            <a:ext cx="2520534" cy="2526353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C9FE89DC-9CC4-4A0F-A641-F4B2FC948C04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1597" y="1818856"/>
            <a:ext cx="2195950" cy="219595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72069330-1BBD-46A4-8715-91C5AFBDF2A4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064117" y="270552"/>
            <a:ext cx="2474318" cy="2474318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2653D18-E47E-48E3-8735-465BE69888BB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396995" y="167065"/>
            <a:ext cx="1824028" cy="1824028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FC253EE-200A-475F-9069-AF850C34297D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710" y="4232912"/>
            <a:ext cx="2344455" cy="2344455"/>
          </a:xfrm>
          <a:prstGeom prst="rect">
            <a:avLst/>
          </a:prstGeom>
        </p:spPr>
      </p:pic>
      <p:pic>
        <p:nvPicPr>
          <p:cNvPr id="4" name="Рисунок 3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04133014-9F9E-DAF0-9B44-63C8775D3E21}"/>
              </a:ext>
            </a:extLst>
          </p:cNvPr>
          <p:cNvPicPr>
            <a:picLocks noChangeAspect="1"/>
          </p:cNvPicPr>
          <p:nvPr/>
        </p:nvPicPr>
        <p:blipFill>
          <a:blip r:embed="rId19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95" y="2732205"/>
            <a:ext cx="2472966" cy="2472966"/>
          </a:xfrm>
          <a:prstGeom prst="rect">
            <a:avLst/>
          </a:prstGeom>
        </p:spPr>
      </p:pic>
      <p:pic>
        <p:nvPicPr>
          <p:cNvPr id="6" name="Рисунок 5" descr="Изображение выглядит как мебель, Подлокотник, Матрас, Кресло с невысокой спинкой, переходящей в подлокотники&#10;&#10;Автоматически созданное описание">
            <a:extLst>
              <a:ext uri="{FF2B5EF4-FFF2-40B4-BE49-F238E27FC236}">
                <a16:creationId xmlns:a16="http://schemas.microsoft.com/office/drawing/2014/main" id="{17732A33-D4A8-8E57-B996-12BFF065D9A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5595" y="2732205"/>
            <a:ext cx="2472966" cy="2472966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6ABD5F8F-25E1-48E7-83C2-484240902622}"/>
              </a:ext>
            </a:extLst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6866" y="-13349"/>
            <a:ext cx="6727903" cy="6858000"/>
          </a:xfrm>
          <a:prstGeom prst="rect">
            <a:avLst/>
          </a:prstGeom>
        </p:spPr>
      </p:pic>
      <p:pic>
        <p:nvPicPr>
          <p:cNvPr id="77" name="Picture 76" descr="image.png"/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261001" y="2191338"/>
            <a:ext cx="3667125" cy="3667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7351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24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1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2" fill="hold">
                      <p:stCondLst>
                        <p:cond delay="0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5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25" grpId="0" animBg="1"/>
      <p:bldP spid="25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Администратор</cp:lastModifiedBy>
  <cp:revision>10</cp:revision>
  <dcterms:created xsi:type="dcterms:W3CDTF">2024-08-12T12:56:02Z</dcterms:created>
  <dcterms:modified xsi:type="dcterms:W3CDTF">2024-10-24T09:03:19Z</dcterms:modified>
</cp:coreProperties>
</file>