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9546" y="2592653"/>
            <a:ext cx="31718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