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8" y="1"/>
            <a:ext cx="1246730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987" y="1"/>
            <a:ext cx="744132" cy="69191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32085" y="660322"/>
            <a:ext cx="8060111" cy="45938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51" y="835376"/>
            <a:ext cx="1485163" cy="20890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271" y="856839"/>
            <a:ext cx="2100419" cy="21004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052" y="2929829"/>
            <a:ext cx="1766835" cy="20936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2747" y="767427"/>
            <a:ext cx="2064392" cy="20552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4276" y="3134961"/>
            <a:ext cx="1903414" cy="18885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5426" y="2957258"/>
            <a:ext cx="1933315" cy="18124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36434" y="5574890"/>
            <a:ext cx="456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84" y="-162921"/>
            <a:ext cx="2306515" cy="2373141"/>
          </a:xfrm>
          <a:prstGeom prst="rect">
            <a:avLst/>
          </a:prstGeom>
        </p:spPr>
      </p:pic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29040" y="2822575"/>
            <a:ext cx="2952750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yanag</cp:lastModifiedBy>
  <cp:revision>10</cp:revision>
  <dcterms:created xsi:type="dcterms:W3CDTF">2024-04-23T06:47:00Z</dcterms:created>
  <dcterms:modified xsi:type="dcterms:W3CDTF">2024-07-09T21:22:25Z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B5D6D229B4444B47AA4485ACEDD997DA_12</vt:lpwstr>
  </property>
  <property fmtid="{D5CDD505-2E9C-101B-9397-08002B2CF9AE}" pid="3" name="KSOProductBuildVer">
    <vt:lpwstr>1033-12.2.0.17119</vt:lpwstr>
  </property>
</Properties>
</file>