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35374-811E-435B-AEF5-08FEF3FCD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FA1C2F-7C11-45E5-AA04-7B1C92853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25BFFA-416B-4477-A8AA-BBE3762E6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68F3B-3EB5-4429-ABD0-C517406D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06F04F-A59E-4D8B-9B2D-6C061231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9056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EADB3-8BC2-417E-A1BE-423FBCF3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2497C8-3A5F-4A25-955C-568BF8698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90C1F8-6897-4B3D-91DD-90FDBB58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F4A43C-3B75-4900-A394-59A08200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A29A92-B52C-4FC0-BFFC-51A50331C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4167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4CA76D-7348-4828-883F-FF56CA19C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588718-2729-44EF-8983-A19B0E441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2362A8-0314-4E33-A361-B4FB2DBE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3A72E2-2CC4-40E1-8D16-47B0FA83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5A4A2A-BB95-45CD-9CE3-70031981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921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B5CED-C911-457C-BF77-7B195E0F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501C00-2AFB-4527-98C3-6A900FADA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BB0AB4-6A5E-4CE5-B862-BEE0C87D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DDD9D-3C7D-46E1-A6F7-0CE0D8725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87A95-179B-46ED-88B4-2CEDF9BF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131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DD12B-417B-461A-B6F3-B1BED6E0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7E5125-F7E6-4B97-BE5B-559A21EC4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C02F6B-0011-4393-91ED-0EA80CCD0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2C8C87-E3CE-42C6-8E63-BD1A952C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4D2BE0-9073-4ECF-9029-959D138A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8543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D9229-55B7-4978-A693-AB5D1F631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91D86A-CB7B-42AE-B622-1CEA13D99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731B44-5B0A-4FB8-9B0D-8A66A4775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7F80BD-DEA7-4CA4-9E75-C09307C9E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DDED61-FCB1-4A9E-B87E-88926A81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080CB-6E86-402F-928E-A484FB49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863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097AB-A6D1-4497-87FC-9779749C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C8E00B-91B5-4E36-B97D-51CA85D65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1373AB-D4FD-4751-9A38-2ECF4F622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30C099-7ADD-43D2-A321-655C74AC1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7C8589-8946-4507-A563-90CB2E558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A856D1-BE72-486C-BC02-3F5928A7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F87001-A3D2-4E4E-B2AE-7CAEB518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4385AB-224A-40AF-BF64-229A21E9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90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17507-E67D-4A9C-A987-FE70EE27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E6DF08-82B9-4A94-B0D4-8AFA178DE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F30CE5-3DCE-4A1E-B1BF-F445EA12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459079-1FC0-44C8-B1B3-CF1D7198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632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4EDDFF-639B-4187-85F8-DDAF24E4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1809B1-42DF-42E5-B05B-9A3E6070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D917FB-4C16-4041-BC17-5FACA374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648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C4BC2-EB56-4C5F-8A8A-DE755B13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02CDE-0941-49F9-AE02-653A16D2B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B4871B-E9A0-409C-9D85-D44515C90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A7E46C-3008-4E95-9932-B22013EB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5FA966-2014-438B-B56A-69E7A200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5431EC-66A4-4FAB-9213-68172020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7307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A9163-0D91-4B3B-B3C6-265253F7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039123-EE9D-438E-9BA9-FE82F79B0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083C0-71BB-4DFE-B947-33159D87D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094449-E85B-4FC8-8DC3-ABDD5ECA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230835-FBC3-4F13-AE2A-92ABDABF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1B4F96-C781-4457-B114-42470FE8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930830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EFD51-A62C-4D27-A952-0FA37DDA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79C10C-223D-4979-A3D1-BD1E3A4AE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6D5AF8-3D29-4E80-90AC-CBE66B7F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AB661-413E-4E95-A87F-D7B8603A1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E30B23-FA1D-4B23-9E4C-966BAEC8F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9174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7E9376-54F2-4855-8F7D-408F132B6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5F75231D-3CAF-4F4C-8E9A-752ABB720699}"/>
              </a:ext>
            </a:extLst>
          </p:cNvPr>
          <p:cNvGrpSpPr/>
          <p:nvPr/>
        </p:nvGrpSpPr>
        <p:grpSpPr>
          <a:xfrm>
            <a:off x="2256933" y="1730514"/>
            <a:ext cx="7182994" cy="4907834"/>
            <a:chOff x="3006014" y="1795249"/>
            <a:chExt cx="6612636" cy="487519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E3A516B-55AC-446C-8921-64B01334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014" y="3241439"/>
              <a:ext cx="6612636" cy="342900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F779306-62DF-49D1-A30D-16EE0A1E8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844" l="9473" r="90723">
                          <a14:foregroundMark x1="90723" y1="66211" x2="90723" y2="66211"/>
                          <a14:foregroundMark x1="9473" y1="60645" x2="9473" y2="60645"/>
                          <a14:backgroundMark x1="72559" y1="80176" x2="72559" y2="80176"/>
                          <a14:backgroundMark x1="26465" y1="81836" x2="26465" y2="818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48850" y="1795249"/>
              <a:ext cx="3567328" cy="274325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8D11397-3CD4-4679-A1FC-FB71DFA5B945}"/>
              </a:ext>
            </a:extLst>
          </p:cNvPr>
          <p:cNvSpPr txBox="1"/>
          <p:nvPr/>
        </p:nvSpPr>
        <p:spPr>
          <a:xfrm>
            <a:off x="5722374" y="2084439"/>
            <a:ext cx="2025445" cy="17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6E99E3F-E108-4672-B233-54C8E69B0F05}"/>
              </a:ext>
            </a:extLst>
          </p:cNvPr>
          <p:cNvSpPr/>
          <p:nvPr/>
        </p:nvSpPr>
        <p:spPr>
          <a:xfrm>
            <a:off x="21910" y="0"/>
            <a:ext cx="3509565" cy="68580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" name="салфетки">
            <a:extLst>
              <a:ext uri="{FF2B5EF4-FFF2-40B4-BE49-F238E27FC236}">
                <a16:creationId xmlns:a16="http://schemas.microsoft.com/office/drawing/2014/main" id="{531C135C-E1D8-46D0-835E-C93AEE8DD2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6" y="2872684"/>
            <a:ext cx="1324955" cy="1324955"/>
          </a:xfrm>
          <a:prstGeom prst="rect">
            <a:avLst/>
          </a:prstGeom>
        </p:spPr>
      </p:pic>
      <p:pic>
        <p:nvPicPr>
          <p:cNvPr id="14" name="соль">
            <a:extLst>
              <a:ext uri="{FF2B5EF4-FFF2-40B4-BE49-F238E27FC236}">
                <a16:creationId xmlns:a16="http://schemas.microsoft.com/office/drawing/2014/main" id="{8063294B-667D-4F50-B12E-7D52D3601E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1" y="4206509"/>
            <a:ext cx="1128426" cy="1128426"/>
          </a:xfrm>
          <a:prstGeom prst="rect">
            <a:avLst/>
          </a:prstGeom>
        </p:spPr>
      </p:pic>
      <p:pic>
        <p:nvPicPr>
          <p:cNvPr id="22" name="сок">
            <a:extLst>
              <a:ext uri="{FF2B5EF4-FFF2-40B4-BE49-F238E27FC236}">
                <a16:creationId xmlns:a16="http://schemas.microsoft.com/office/drawing/2014/main" id="{EA0493E5-9F68-4FA8-A8E2-1D15C2ABE5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76" y="2892894"/>
            <a:ext cx="1264886" cy="1264886"/>
          </a:xfrm>
          <a:prstGeom prst="rect">
            <a:avLst/>
          </a:prstGeom>
        </p:spPr>
      </p:pic>
      <p:pic>
        <p:nvPicPr>
          <p:cNvPr id="26" name="сосиски">
            <a:extLst>
              <a:ext uri="{FF2B5EF4-FFF2-40B4-BE49-F238E27FC236}">
                <a16:creationId xmlns:a16="http://schemas.microsoft.com/office/drawing/2014/main" id="{363FA410-A576-4E12-88DA-1AA733203E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1530" y="5308851"/>
            <a:ext cx="1305977" cy="1305977"/>
          </a:xfrm>
          <a:prstGeom prst="rect">
            <a:avLst/>
          </a:prstGeom>
        </p:spPr>
      </p:pic>
      <p:pic>
        <p:nvPicPr>
          <p:cNvPr id="16" name="салат">
            <a:extLst>
              <a:ext uri="{FF2B5EF4-FFF2-40B4-BE49-F238E27FC236}">
                <a16:creationId xmlns:a16="http://schemas.microsoft.com/office/drawing/2014/main" id="{F8F3A667-A379-4AC7-B489-67A79786CE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94" y="4054167"/>
            <a:ext cx="1433110" cy="1433110"/>
          </a:xfrm>
          <a:prstGeom prst="rect">
            <a:avLst/>
          </a:prstGeom>
        </p:spPr>
      </p:pic>
      <p:pic>
        <p:nvPicPr>
          <p:cNvPr id="12" name="самса">
            <a:extLst>
              <a:ext uri="{FF2B5EF4-FFF2-40B4-BE49-F238E27FC236}">
                <a16:creationId xmlns:a16="http://schemas.microsoft.com/office/drawing/2014/main" id="{E1A0FA82-D471-41D2-93F8-5293CE03C7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9448" y="1610149"/>
            <a:ext cx="1314356" cy="131435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83BFAAC-0656-4DC4-9ACB-CEE6A57BCB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7" y="2155609"/>
            <a:ext cx="2360828" cy="241595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7BA33B9-92CD-4F05-8E49-28D45010DB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192" y="5299503"/>
            <a:ext cx="1282701" cy="1282701"/>
          </a:xfrm>
          <a:prstGeom prst="rect">
            <a:avLst/>
          </a:prstGeom>
        </p:spPr>
      </p:pic>
      <p:pic>
        <p:nvPicPr>
          <p:cNvPr id="24" name="соус">
            <a:extLst>
              <a:ext uri="{FF2B5EF4-FFF2-40B4-BE49-F238E27FC236}">
                <a16:creationId xmlns:a16="http://schemas.microsoft.com/office/drawing/2014/main" id="{37BBF385-ADD8-4774-B575-80294E5334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970" y="1551562"/>
            <a:ext cx="1147811" cy="1147811"/>
          </a:xfrm>
          <a:prstGeom prst="rect">
            <a:avLst/>
          </a:prstGeom>
        </p:spPr>
      </p:pic>
      <p:pic>
        <p:nvPicPr>
          <p:cNvPr id="7" name="Рисунок 6" descr="Изображение выглядит как еда, Легкая закуска, выпечка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DC12903B-101C-91E4-ECD5-C90F4433F3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00" y="42676"/>
            <a:ext cx="1420362" cy="1420362"/>
          </a:xfrm>
          <a:prstGeom prst="rect">
            <a:avLst/>
          </a:prstGeom>
        </p:spPr>
      </p:pic>
      <p:pic>
        <p:nvPicPr>
          <p:cNvPr id="18" name="суп">
            <a:extLst>
              <a:ext uri="{FF2B5EF4-FFF2-40B4-BE49-F238E27FC236}">
                <a16:creationId xmlns:a16="http://schemas.microsoft.com/office/drawing/2014/main" id="{59CF39E9-FC95-4E4E-9702-080EFAD787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5" y="238836"/>
            <a:ext cx="1356304" cy="1356304"/>
          </a:xfrm>
          <a:prstGeom prst="rect">
            <a:avLst/>
          </a:prstGeom>
        </p:spPr>
      </p:pic>
      <p:pic>
        <p:nvPicPr>
          <p:cNvPr id="51" name="Picture 5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50131" y="3429000"/>
            <a:ext cx="19335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8945 0.2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6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9362 0.191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4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763 0.263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9309 0.256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43893 0.035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22291 0.0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39857 -0.103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00926 L 0.35547 -0.3916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46263 -0.303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50521 -0.2925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2024-08-13T08:09:47Z</dcterms:created>
  <dcterms:modified xsi:type="dcterms:W3CDTF">2024-11-15T08:59:53Z</dcterms:modified>
</cp:coreProperties>
</file>