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23013"/>
            <a:ext cx="1034458" cy="998684"/>
            <a:chOff x="5667545" y="4923013"/>
            <a:chExt cx="1034458" cy="998684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фрукт, апельсин, яблок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45" y="4923013"/>
              <a:ext cx="998684" cy="99868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940" y="3081214"/>
            <a:ext cx="22193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2024-04-19T08:19:48Z</dcterms:created>
  <dcterms:modified xsi:type="dcterms:W3CDTF">2024-10-23T08:05:41Z</dcterms:modified>
</cp:coreProperties>
</file>