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D966-74EA-4CE4-9633-58A21B9162DA}" type="datetimeFigureOut">
              <a:rPr lang="ru-UA" smtClean="0"/>
              <a:t>04.11.2024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60BB-CDCB-4ECB-86C6-41DF6242A1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3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60BB-CDCB-4ECB-86C6-41DF6242A14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49573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F595AD-CB7A-C12F-3EEC-D3E6773B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54" y="1284060"/>
            <a:ext cx="1715004" cy="1715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Анимация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83A419C-5D46-ED3F-719B-7E71D622D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129" y="2922232"/>
            <a:ext cx="1590377" cy="15903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6E0A205-4421-CB2F-6EBE-701D9F74B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461" y="4491800"/>
            <a:ext cx="1707625" cy="17076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B1E706B-D525-D14B-145C-BA9B992DC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999" y="4609048"/>
            <a:ext cx="1590377" cy="15903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1FC4A7-6CE4-21E5-A62B-94F9658E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2369" y="2999064"/>
            <a:ext cx="1507195" cy="150719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9F28926-D00F-9A0A-DCEC-BB38C6228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98" y="4333871"/>
            <a:ext cx="1955876" cy="1955876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394335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2024-04-10T06:39:00Z</dcterms:created>
  <dcterms:modified xsi:type="dcterms:W3CDTF">2024-11-04T08:56:53Z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