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09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53E954-D2DC-2B8A-A341-55F0A8608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A04C07-B336-9118-3F19-A2ABAEEA08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5FD387-CD7B-2004-C4FD-08C9A0FE9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B6CA3E-5CDD-2F10-6034-A194F27DE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FB6829-5469-6CF2-0C4C-FF6107988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8783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65C972-589D-30B8-3971-5545C6A05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D8CFE9-5102-01C1-3403-FD5B074C5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694D-5AED-FB61-3AF6-33938563F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1EAD96-9458-7808-162A-61638AD72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474BF6-4AC9-882F-8341-B941A9073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1756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F919FB0-8CB7-715C-B709-93EAD6949D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15CF73-F63D-3756-1661-DE3A52111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6EBDA5-53D4-4F01-D9B2-085232687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9183F2-8187-9789-7C83-9228A6BAA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E91964-7041-82FD-5F34-88B04FA9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2216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A6C0A-86C2-8BD3-0433-720D33C72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3FF7BB-7F2D-214E-614C-8597581AA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DA032D-AEB8-8CC7-33A2-018B0F792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4C1B4D-3AD5-FF41-0C14-6AF83C767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4AD04B-6ECF-A0E4-59BD-BCD38FC7F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763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C896B-8B17-A3E6-D4BD-292EA76E5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321BA9-0F1A-9B8F-2D84-50AE3D38D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DE4C53-D836-3CB8-DEAF-29FDB565F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9075B9-4467-F048-C556-A047C4472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1A0B89-0E1E-2A8F-9049-68EE2DDAB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0824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28815F-C9D5-2B1B-55D1-E1E2EA62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C5EEA0-3540-C968-C4FF-4CF9D08AC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8B6156-4AA4-7ED4-E248-657E9EC78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17D484-97CA-1826-3C94-32A17D314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A08547-BFFB-48AA-CCD6-DA1296D67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4878CA-3BBC-3725-3F74-52886BC8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1723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CE5FC3-6793-2DC5-506A-171B40672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9AAC94-6E06-F3A0-53EA-377FD0E55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CA71F1-2BE7-8238-856F-3CD1F284C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C1066B3-A0E3-E567-DD73-807E25E47D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B15FA16-F36B-FC03-CFC0-8608E5DCD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81646F1-05EC-A413-B0BA-DA0BEB17F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CE1923B-8635-A36B-5D71-91B3BAE6B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1D33AEF-7504-B0B5-B01D-A36CCE027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38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1501C-BAAE-0084-430A-EAE9850CD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B980630-ECA0-A779-9C04-1A692518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44901D-73A2-2828-E741-D0C8ABEF1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138CAD-EE25-D597-4AC2-67C87EDE2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1644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895411B-9B48-18E1-C0DF-808BD60D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D1A1D8F-7263-FF1F-931A-AB94E9FBA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4DACD4-5527-6FA0-7CDA-671031CC2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239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46347-7E78-8565-EBFD-D8504BF6B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0533EA-5926-507E-69F9-9A9B5DAF0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E88A99-4313-F768-6D5A-86FD4E6C6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DC5CED-A371-BA68-0456-26E6D91AC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9FE061-BDE4-F650-A4BF-A474347DB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898135-9201-C0C8-96E2-666468A52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2739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2CCA46-8E58-3E8A-F372-C479A2CE3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67A4774-6FDF-2B6F-685D-963462F67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A95944-C5BC-D6FF-9317-3A5909572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B71BED-C3E1-D8EA-695E-FC2BAA627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91D720-DE08-4617-2189-97DE29593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4D608F-6D8F-7A18-FEEF-A468D64E6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40770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9E044E-D0D1-1372-2101-41F2AAB37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1E164E-7E9D-3645-A506-4F62AB5D6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1B4249-516A-8352-7FA7-8CB6339812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B20B00-2D70-D69A-00CD-9030F4EAF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ED1839-B7D8-516F-D19D-BC5F351E1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525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694A2CE-ACFF-1955-68EB-E5446BAC9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0"/>
            <a:ext cx="120015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6C045E-AA08-4149-311B-699E7E2F0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71274" y="3518525"/>
            <a:ext cx="1530980" cy="71786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EE0D260-DC10-9263-567A-FC2161A87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062" y="4751472"/>
            <a:ext cx="911346" cy="94904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68F4F5-9BFF-D023-C8CF-F0847EFFCC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747" y="2033803"/>
            <a:ext cx="1316604" cy="131660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326BB3C-2B39-B573-ACEA-872F5CBEB3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35" y="3585893"/>
            <a:ext cx="2114621" cy="21146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35AB25-C14D-755E-952C-F272624C41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74" y="6065133"/>
            <a:ext cx="984936" cy="85231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A2C324E-44F1-CD54-3863-A4489DE4D4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04" y="2926588"/>
            <a:ext cx="733832" cy="73383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78B2AF-2B59-4412-FE40-DEB25DEAEE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895" y="78548"/>
            <a:ext cx="1967319" cy="18944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AF2947-AEE7-8F65-0E80-93926CCF4D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" t="-31041" r="-411" b="31041"/>
          <a:stretch/>
        </p:blipFill>
        <p:spPr>
          <a:xfrm>
            <a:off x="5254076" y="-527682"/>
            <a:ext cx="2295971" cy="236209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5336B6B-811B-EE67-1DC3-12B24B3EB0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029" y="4520696"/>
            <a:ext cx="1790117" cy="179011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B1054F3-492E-90A2-EB9F-5B058BFD32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584" y="358048"/>
            <a:ext cx="484318" cy="5906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FF284FD-0169-8782-0F05-59F3387B4DC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732" y="124700"/>
            <a:ext cx="5174698" cy="5266098"/>
          </a:xfrm>
          <a:prstGeom prst="rect">
            <a:avLst/>
          </a:prstGeom>
        </p:spPr>
      </p:pic>
      <p:pic>
        <p:nvPicPr>
          <p:cNvPr id="73" name="Picture 72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60127" y="3073206"/>
            <a:ext cx="344805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2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Марианна Сита</cp:lastModifiedBy>
  <cp:revision>7</cp:revision>
  <dcterms:created xsi:type="dcterms:W3CDTF">2024-11-20T17:23:08Z</dcterms:created>
  <dcterms:modified xsi:type="dcterms:W3CDTF">2024-11-21T18:32:51Z</dcterms:modified>
</cp:coreProperties>
</file>